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0058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119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2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2868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126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951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22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604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699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334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809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106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43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36" r:id="rId6"/>
    <p:sldLayoutId id="2147483741" r:id="rId7"/>
    <p:sldLayoutId id="2147483737" r:id="rId8"/>
    <p:sldLayoutId id="2147483738" r:id="rId9"/>
    <p:sldLayoutId id="2147483739" r:id="rId10"/>
    <p:sldLayoutId id="2147483740" r:id="rId11"/>
    <p:sldLayoutId id="2147483742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ag.pl/zestaw-do-ping-ponga-2-paletki-3-pileczki-62276515/pd/DWV828BBM/" TargetMode="External"/><Relationship Id="rId3" Type="http://schemas.openxmlformats.org/officeDocument/2006/relationships/hyperlink" Target="https://www.fototapety24.net/fototapety-para-taniec-krok-rysunek-40973762.html" TargetMode="External"/><Relationship Id="rId7" Type="http://schemas.openxmlformats.org/officeDocument/2006/relationships/hyperlink" Target="http://-https:/kb.pl/porady/murowanie-_t/" TargetMode="External"/><Relationship Id="rId2" Type="http://schemas.openxmlformats.org/officeDocument/2006/relationships/hyperlink" Target="https://www.ekologia.pl/srodowisko/przyroda/bocian-bialy-opis-wystepowanie-i-zdjecia-ptak-bocian-bialy-ciekawostki,2146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llegro.pl/oferta/rower-hobby-naklejka-80-4-rozne-kolory-7110876711" TargetMode="External"/><Relationship Id="rId5" Type="http://schemas.openxmlformats.org/officeDocument/2006/relationships/hyperlink" Target="https://www.empik.com/confess-hoover-colleen,p1138911547,ksiazka-p" TargetMode="External"/><Relationship Id="rId4" Type="http://schemas.openxmlformats.org/officeDocument/2006/relationships/hyperlink" Target="https://akademiasmaku.pl/porada/sniadanie-kontynentalne-co-zawiera,77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xmlns="" id="{068EBBB4-DF6A-4503-AA1C-A6E78AF32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927A7B7-1B6D-432E-B2C4-E71C6C361C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E27DBEE0-99A4-4464-9371-C89D97E7A9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136182 w 12192000"/>
              <a:gd name="connsiteY1" fmla="*/ 0 h 6858000"/>
              <a:gd name="connsiteX2" fmla="*/ 7136182 w 12192000"/>
              <a:gd name="connsiteY2" fmla="*/ 335 h 6858000"/>
              <a:gd name="connsiteX3" fmla="*/ 7215619 w 12192000"/>
              <a:gd name="connsiteY3" fmla="*/ 2368586 h 6858000"/>
              <a:gd name="connsiteX4" fmla="*/ 7295436 w 12192000"/>
              <a:gd name="connsiteY4" fmla="*/ 3753611 h 6858000"/>
              <a:gd name="connsiteX5" fmla="*/ 7397299 w 12192000"/>
              <a:gd name="connsiteY5" fmla="*/ 4072305 h 6858000"/>
              <a:gd name="connsiteX6" fmla="*/ 7445569 w 12192000"/>
              <a:gd name="connsiteY6" fmla="*/ 4526719 h 6858000"/>
              <a:gd name="connsiteX7" fmla="*/ 7531468 w 12192000"/>
              <a:gd name="connsiteY7" fmla="*/ 5116854 h 6858000"/>
              <a:gd name="connsiteX8" fmla="*/ 7590760 w 12192000"/>
              <a:gd name="connsiteY8" fmla="*/ 5630249 h 6858000"/>
              <a:gd name="connsiteX9" fmla="*/ 7884185 w 12192000"/>
              <a:gd name="connsiteY9" fmla="*/ 5724081 h 6858000"/>
              <a:gd name="connsiteX10" fmla="*/ 8115655 w 12192000"/>
              <a:gd name="connsiteY10" fmla="*/ 5424488 h 6858000"/>
              <a:gd name="connsiteX11" fmla="*/ 8264267 w 12192000"/>
              <a:gd name="connsiteY11" fmla="*/ 5616845 h 6858000"/>
              <a:gd name="connsiteX12" fmla="*/ 8453928 w 12192000"/>
              <a:gd name="connsiteY12" fmla="*/ 5348754 h 6858000"/>
              <a:gd name="connsiteX13" fmla="*/ 8615844 w 12192000"/>
              <a:gd name="connsiteY13" fmla="*/ 5190580 h 6858000"/>
              <a:gd name="connsiteX14" fmla="*/ 8701363 w 12192000"/>
              <a:gd name="connsiteY14" fmla="*/ 4645684 h 6858000"/>
              <a:gd name="connsiteX15" fmla="*/ 8801704 w 12192000"/>
              <a:gd name="connsiteY15" fmla="*/ 4490862 h 6858000"/>
              <a:gd name="connsiteX16" fmla="*/ 8859097 w 12192000"/>
              <a:gd name="connsiteY16" fmla="*/ 4649036 h 6858000"/>
              <a:gd name="connsiteX17" fmla="*/ 8816528 w 12192000"/>
              <a:gd name="connsiteY17" fmla="*/ 5258608 h 6858000"/>
              <a:gd name="connsiteX18" fmla="*/ 8908507 w 12192000"/>
              <a:gd name="connsiteY18" fmla="*/ 5148354 h 6858000"/>
              <a:gd name="connsiteX19" fmla="*/ 9112612 w 12192000"/>
              <a:gd name="connsiteY19" fmla="*/ 4460032 h 6858000"/>
              <a:gd name="connsiteX20" fmla="*/ 9242220 w 12192000"/>
              <a:gd name="connsiteY20" fmla="*/ 4342071 h 6858000"/>
              <a:gd name="connsiteX21" fmla="*/ 9341422 w 12192000"/>
              <a:gd name="connsiteY21" fmla="*/ 4562911 h 6858000"/>
              <a:gd name="connsiteX22" fmla="*/ 9480152 w 12192000"/>
              <a:gd name="connsiteY22" fmla="*/ 5150031 h 6858000"/>
              <a:gd name="connsiteX23" fmla="*/ 9561110 w 12192000"/>
              <a:gd name="connsiteY23" fmla="*/ 4866524 h 6858000"/>
              <a:gd name="connsiteX24" fmla="*/ 9881520 w 12192000"/>
              <a:gd name="connsiteY24" fmla="*/ 4313922 h 6858000"/>
              <a:gd name="connsiteX25" fmla="*/ 10094366 w 12192000"/>
              <a:gd name="connsiteY25" fmla="*/ 4813241 h 6858000"/>
              <a:gd name="connsiteX26" fmla="*/ 10237276 w 12192000"/>
              <a:gd name="connsiteY26" fmla="*/ 4416132 h 6858000"/>
              <a:gd name="connsiteX27" fmla="*/ 10324315 w 12192000"/>
              <a:gd name="connsiteY27" fmla="*/ 4322299 h 6858000"/>
              <a:gd name="connsiteX28" fmla="*/ 10344080 w 12192000"/>
              <a:gd name="connsiteY28" fmla="*/ 4373907 h 6858000"/>
              <a:gd name="connsiteX29" fmla="*/ 10527280 w 12192000"/>
              <a:gd name="connsiteY29" fmla="*/ 3490211 h 6858000"/>
              <a:gd name="connsiteX30" fmla="*/ 10594174 w 12192000"/>
              <a:gd name="connsiteY30" fmla="*/ 3861183 h 6858000"/>
              <a:gd name="connsiteX31" fmla="*/ 11258180 w 12192000"/>
              <a:gd name="connsiteY31" fmla="*/ 1488576 h 6858000"/>
              <a:gd name="connsiteX32" fmla="*/ 11362322 w 12192000"/>
              <a:gd name="connsiteY32" fmla="*/ 0 h 6858000"/>
              <a:gd name="connsiteX33" fmla="*/ 12192000 w 12192000"/>
              <a:gd name="connsiteY33" fmla="*/ 0 h 6858000"/>
              <a:gd name="connsiteX34" fmla="*/ 12192000 w 12192000"/>
              <a:gd name="connsiteY34" fmla="*/ 6858000 h 6858000"/>
              <a:gd name="connsiteX35" fmla="*/ 0 w 12192000"/>
              <a:gd name="connsiteY3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136182" y="0"/>
                </a:lnTo>
                <a:lnTo>
                  <a:pt x="7136182" y="335"/>
                </a:lnTo>
                <a:cubicBezTo>
                  <a:pt x="7149485" y="1194346"/>
                  <a:pt x="7215999" y="2368586"/>
                  <a:pt x="7215619" y="2368586"/>
                </a:cubicBezTo>
                <a:cubicBezTo>
                  <a:pt x="7215999" y="2370261"/>
                  <a:pt x="7261609" y="3524058"/>
                  <a:pt x="7295436" y="3753611"/>
                </a:cubicBezTo>
                <a:cubicBezTo>
                  <a:pt x="7329643" y="3986516"/>
                  <a:pt x="7366892" y="3841746"/>
                  <a:pt x="7397299" y="4072305"/>
                </a:cubicBezTo>
                <a:cubicBezTo>
                  <a:pt x="7410602" y="4226792"/>
                  <a:pt x="7396538" y="4381615"/>
                  <a:pt x="7445569" y="4526719"/>
                </a:cubicBezTo>
                <a:cubicBezTo>
                  <a:pt x="7442148" y="4749905"/>
                  <a:pt x="7507522" y="4896349"/>
                  <a:pt x="7531468" y="5116854"/>
                </a:cubicBezTo>
                <a:cubicBezTo>
                  <a:pt x="7542490" y="5292454"/>
                  <a:pt x="7518165" y="5467049"/>
                  <a:pt x="7590760" y="5630249"/>
                </a:cubicBezTo>
                <a:cubicBezTo>
                  <a:pt x="7648913" y="5755916"/>
                  <a:pt x="7723029" y="5854440"/>
                  <a:pt x="7884185" y="5724081"/>
                </a:cubicBezTo>
                <a:cubicBezTo>
                  <a:pt x="7883045" y="5562555"/>
                  <a:pt x="8152523" y="5586684"/>
                  <a:pt x="8115655" y="5424488"/>
                </a:cubicBezTo>
                <a:cubicBezTo>
                  <a:pt x="8237281" y="5459341"/>
                  <a:pt x="8173428" y="5573280"/>
                  <a:pt x="8264267" y="5616845"/>
                </a:cubicBezTo>
                <a:cubicBezTo>
                  <a:pt x="8342565" y="5535411"/>
                  <a:pt x="8290493" y="5372882"/>
                  <a:pt x="8453928" y="5348754"/>
                </a:cubicBezTo>
                <a:cubicBezTo>
                  <a:pt x="8621165" y="5384611"/>
                  <a:pt x="8603300" y="5278045"/>
                  <a:pt x="8615844" y="5190580"/>
                </a:cubicBezTo>
                <a:cubicBezTo>
                  <a:pt x="8640930" y="4983479"/>
                  <a:pt x="8661074" y="4848093"/>
                  <a:pt x="8701363" y="4645684"/>
                </a:cubicBezTo>
                <a:cubicBezTo>
                  <a:pt x="8712764" y="4595082"/>
                  <a:pt x="8689960" y="4479468"/>
                  <a:pt x="8801704" y="4490862"/>
                </a:cubicBezTo>
                <a:cubicBezTo>
                  <a:pt x="8887983" y="4501920"/>
                  <a:pt x="8855296" y="4593407"/>
                  <a:pt x="8859097" y="4649036"/>
                </a:cubicBezTo>
                <a:cubicBezTo>
                  <a:pt x="8892544" y="4963372"/>
                  <a:pt x="8818808" y="4944941"/>
                  <a:pt x="8816528" y="5258608"/>
                </a:cubicBezTo>
                <a:cubicBezTo>
                  <a:pt x="8816147" y="5271006"/>
                  <a:pt x="8871260" y="5282066"/>
                  <a:pt x="8908507" y="5148354"/>
                </a:cubicBezTo>
                <a:cubicBezTo>
                  <a:pt x="8981484" y="4884620"/>
                  <a:pt x="9068522" y="4676850"/>
                  <a:pt x="9112612" y="4460032"/>
                </a:cubicBezTo>
                <a:cubicBezTo>
                  <a:pt x="9165063" y="4506612"/>
                  <a:pt x="9210294" y="4296495"/>
                  <a:pt x="9242220" y="4342071"/>
                </a:cubicBezTo>
                <a:cubicBezTo>
                  <a:pt x="9257044" y="4418812"/>
                  <a:pt x="9283648" y="4492872"/>
                  <a:pt x="9341422" y="4562911"/>
                </a:cubicBezTo>
                <a:cubicBezTo>
                  <a:pt x="9391213" y="4774703"/>
                  <a:pt x="9336860" y="4972085"/>
                  <a:pt x="9480152" y="5150031"/>
                </a:cubicBezTo>
                <a:cubicBezTo>
                  <a:pt x="9480152" y="5150031"/>
                  <a:pt x="9482432" y="5095407"/>
                  <a:pt x="9561110" y="4866524"/>
                </a:cubicBezTo>
                <a:cubicBezTo>
                  <a:pt x="9624583" y="4682212"/>
                  <a:pt x="9705921" y="4777385"/>
                  <a:pt x="9881520" y="4313922"/>
                </a:cubicBezTo>
                <a:cubicBezTo>
                  <a:pt x="9929790" y="4492202"/>
                  <a:pt x="9821466" y="4720414"/>
                  <a:pt x="10094366" y="4813241"/>
                </a:cubicBezTo>
                <a:cubicBezTo>
                  <a:pt x="10147197" y="4677855"/>
                  <a:pt x="10106528" y="4511974"/>
                  <a:pt x="10237276" y="4416132"/>
                </a:cubicBezTo>
                <a:cubicBezTo>
                  <a:pt x="10275285" y="4388317"/>
                  <a:pt x="10302651" y="4356481"/>
                  <a:pt x="10324315" y="4322299"/>
                </a:cubicBezTo>
                <a:cubicBezTo>
                  <a:pt x="10330777" y="4339726"/>
                  <a:pt x="10337619" y="4357821"/>
                  <a:pt x="10344080" y="4373907"/>
                </a:cubicBezTo>
                <a:cubicBezTo>
                  <a:pt x="10370306" y="4346763"/>
                  <a:pt x="10519678" y="3662796"/>
                  <a:pt x="10527280" y="3490211"/>
                </a:cubicBezTo>
                <a:cubicBezTo>
                  <a:pt x="10565288" y="3612863"/>
                  <a:pt x="10594174" y="3861183"/>
                  <a:pt x="10594174" y="3861183"/>
                </a:cubicBezTo>
                <a:cubicBezTo>
                  <a:pt x="10594174" y="3861183"/>
                  <a:pt x="10758371" y="3809910"/>
                  <a:pt x="11258180" y="1488576"/>
                </a:cubicBezTo>
                <a:cubicBezTo>
                  <a:pt x="11297708" y="1305268"/>
                  <a:pt x="11334195" y="675255"/>
                  <a:pt x="11362322" y="0"/>
                </a:cubicBez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65962" y="989062"/>
            <a:ext cx="5257800" cy="2806704"/>
          </a:xfrm>
          <a:solidFill>
            <a:schemeClr val="tx1">
              <a:lumMod val="95000"/>
              <a:lumOff val="5000"/>
            </a:schemeClr>
          </a:solidFill>
        </p:spPr>
        <p:txBody>
          <a:bodyPr anchor="b">
            <a:normAutofit fontScale="90000"/>
          </a:bodyPr>
          <a:lstStyle/>
          <a:p>
            <a:r>
              <a:rPr lang="pl-PL" sz="6000" b="1">
                <a:solidFill>
                  <a:srgbClr val="FFFFFF"/>
                </a:solidFill>
                <a:latin typeface="Arial"/>
                <a:cs typeface="Courier New"/>
              </a:rPr>
              <a:t>WAS HAST DU GESTERN GEMACHT?</a:t>
            </a:r>
            <a:r>
              <a:rPr lang="pl-PL" sz="4100" b="1">
                <a:latin typeface="Arial"/>
              </a:rPr>
              <a:t/>
            </a:r>
            <a:br>
              <a:rPr lang="pl-PL" sz="4100" b="1">
                <a:latin typeface="Arial"/>
              </a:rPr>
            </a:br>
            <a:r>
              <a:rPr lang="pl-PL" sz="2000" b="1" i="0">
                <a:solidFill>
                  <a:srgbClr val="FFFFFF"/>
                </a:solidFill>
                <a:latin typeface="Calibri"/>
                <a:cs typeface="Calibri"/>
              </a:rPr>
              <a:t>CO ROBIŁEŚ WCZORAJ?</a:t>
            </a:r>
            <a:endParaRPr lang="pl-PL" sz="2000" b="1" i="0">
              <a:solidFill>
                <a:srgbClr val="FFFFFF"/>
              </a:solidFill>
              <a:latin typeface="Elephant"/>
              <a:cs typeface="Calibr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65964" y="4279787"/>
            <a:ext cx="5257800" cy="389572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l-PL" b="1">
                <a:solidFill>
                  <a:srgbClr val="FFFFFF"/>
                </a:solidFill>
                <a:latin typeface="Calibri"/>
                <a:cs typeface="Calibri"/>
              </a:rPr>
              <a:t>KORNELIA ENGEL, 2E </a:t>
            </a:r>
          </a:p>
        </p:txBody>
      </p:sp>
      <p:pic>
        <p:nvPicPr>
          <p:cNvPr id="4" name="Obraz 4" descr="Obraz zawierający obiekt, zegar&#10;&#10;Opis wygenerowany przy bardzo wysokim poziomie pewności">
            <a:extLst>
              <a:ext uri="{FF2B5EF4-FFF2-40B4-BE49-F238E27FC236}">
                <a16:creationId xmlns:a16="http://schemas.microsoft.com/office/drawing/2014/main" xmlns="" id="{CC067F85-5F76-484B-A71F-703880A3CC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3620" y="201822"/>
            <a:ext cx="3289540" cy="32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D839A9B9-F246-4779-A2BA-7AD3DAB541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F6DE66-680E-4C6F-BEED-C2048E90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34964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Danke für Ihre Aufmerksamkeit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689FF3C7-B796-4C63-BF20-B2EE568883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5896" y="1"/>
            <a:ext cx="11282409" cy="2930115"/>
          </a:xfrm>
          <a:custGeom>
            <a:avLst/>
            <a:gdLst>
              <a:gd name="connsiteX0" fmla="*/ 1277174 w 11282409"/>
              <a:gd name="connsiteY0" fmla="*/ 0 h 2930115"/>
              <a:gd name="connsiteX1" fmla="*/ 11077320 w 11282409"/>
              <a:gd name="connsiteY1" fmla="*/ 0 h 2930115"/>
              <a:gd name="connsiteX2" fmla="*/ 10933044 w 11282409"/>
              <a:gd name="connsiteY2" fmla="*/ 93916 h 2930115"/>
              <a:gd name="connsiteX3" fmla="*/ 11087630 w 11282409"/>
              <a:gd name="connsiteY3" fmla="*/ 165214 h 2930115"/>
              <a:gd name="connsiteX4" fmla="*/ 10401271 w 11282409"/>
              <a:gd name="connsiteY4" fmla="*/ 582307 h 2930115"/>
              <a:gd name="connsiteX5" fmla="*/ 11038163 w 11282409"/>
              <a:gd name="connsiteY5" fmla="*/ 511009 h 2930115"/>
              <a:gd name="connsiteX6" fmla="*/ 11004154 w 11282409"/>
              <a:gd name="connsiteY6" fmla="*/ 568047 h 2930115"/>
              <a:gd name="connsiteX7" fmla="*/ 10970146 w 11282409"/>
              <a:gd name="connsiteY7" fmla="*/ 625085 h 2930115"/>
              <a:gd name="connsiteX8" fmla="*/ 11270042 w 11282409"/>
              <a:gd name="connsiteY8" fmla="*/ 589437 h 2930115"/>
              <a:gd name="connsiteX9" fmla="*/ 11270042 w 11282409"/>
              <a:gd name="connsiteY9" fmla="*/ 650039 h 2930115"/>
              <a:gd name="connsiteX10" fmla="*/ 11177291 w 11282409"/>
              <a:gd name="connsiteY10" fmla="*/ 721337 h 2930115"/>
              <a:gd name="connsiteX11" fmla="*/ 11270042 w 11282409"/>
              <a:gd name="connsiteY11" fmla="*/ 703512 h 2930115"/>
              <a:gd name="connsiteX12" fmla="*/ 11282409 w 11282409"/>
              <a:gd name="connsiteY12" fmla="*/ 703512 h 2930115"/>
              <a:gd name="connsiteX13" fmla="*/ 11282409 w 11282409"/>
              <a:gd name="connsiteY13" fmla="*/ 981574 h 2930115"/>
              <a:gd name="connsiteX14" fmla="*/ 4053985 w 11282409"/>
              <a:gd name="connsiteY14" fmla="*/ 2928005 h 2930115"/>
              <a:gd name="connsiteX15" fmla="*/ 3386175 w 11282409"/>
              <a:gd name="connsiteY15" fmla="*/ 2892355 h 2930115"/>
              <a:gd name="connsiteX16" fmla="*/ 3228499 w 11282409"/>
              <a:gd name="connsiteY16" fmla="*/ 2774714 h 2930115"/>
              <a:gd name="connsiteX17" fmla="*/ 3389267 w 11282409"/>
              <a:gd name="connsiteY17" fmla="*/ 2717676 h 2930115"/>
              <a:gd name="connsiteX18" fmla="*/ 3883942 w 11282409"/>
              <a:gd name="connsiteY18" fmla="*/ 2535866 h 2930115"/>
              <a:gd name="connsiteX19" fmla="*/ 3401634 w 11282409"/>
              <a:gd name="connsiteY19" fmla="*/ 2564386 h 2930115"/>
              <a:gd name="connsiteX20" fmla="*/ 4087994 w 11282409"/>
              <a:gd name="connsiteY20" fmla="*/ 2414660 h 2930115"/>
              <a:gd name="connsiteX21" fmla="*/ 4285864 w 11282409"/>
              <a:gd name="connsiteY21" fmla="*/ 2336233 h 2930115"/>
              <a:gd name="connsiteX22" fmla="*/ 4091088 w 11282409"/>
              <a:gd name="connsiteY22" fmla="*/ 2304149 h 2930115"/>
              <a:gd name="connsiteX23" fmla="*/ 3148114 w 11282409"/>
              <a:gd name="connsiteY23" fmla="*/ 2400401 h 2930115"/>
              <a:gd name="connsiteX24" fmla="*/ 3058455 w 11282409"/>
              <a:gd name="connsiteY24" fmla="*/ 2411095 h 2930115"/>
              <a:gd name="connsiteX25" fmla="*/ 2443203 w 11282409"/>
              <a:gd name="connsiteY25" fmla="*/ 2336233 h 2930115"/>
              <a:gd name="connsiteX26" fmla="*/ 2786383 w 11282409"/>
              <a:gd name="connsiteY26" fmla="*/ 2257805 h 2930115"/>
              <a:gd name="connsiteX27" fmla="*/ 2390644 w 11282409"/>
              <a:gd name="connsiteY27" fmla="*/ 2211461 h 2930115"/>
              <a:gd name="connsiteX28" fmla="*/ 1911429 w 11282409"/>
              <a:gd name="connsiteY28" fmla="*/ 2168683 h 2930115"/>
              <a:gd name="connsiteX29" fmla="*/ 1416755 w 11282409"/>
              <a:gd name="connsiteY29" fmla="*/ 2026087 h 2930115"/>
              <a:gd name="connsiteX30" fmla="*/ 1070483 w 11282409"/>
              <a:gd name="connsiteY30" fmla="*/ 1979743 h 2930115"/>
              <a:gd name="connsiteX31" fmla="*/ 1104491 w 11282409"/>
              <a:gd name="connsiteY31" fmla="*/ 1854972 h 2930115"/>
              <a:gd name="connsiteX32" fmla="*/ 1039566 w 11282409"/>
              <a:gd name="connsiteY32" fmla="*/ 1748026 h 2930115"/>
              <a:gd name="connsiteX33" fmla="*/ 1623900 w 11282409"/>
              <a:gd name="connsiteY33" fmla="*/ 1694553 h 2930115"/>
              <a:gd name="connsiteX34" fmla="*/ 1401296 w 11282409"/>
              <a:gd name="connsiteY34" fmla="*/ 1676728 h 2930115"/>
              <a:gd name="connsiteX35" fmla="*/ 1302362 w 11282409"/>
              <a:gd name="connsiteY35" fmla="*/ 1623255 h 2930115"/>
              <a:gd name="connsiteX36" fmla="*/ 1385838 w 11282409"/>
              <a:gd name="connsiteY36" fmla="*/ 1566216 h 2930115"/>
              <a:gd name="connsiteX37" fmla="*/ 1756843 w 11282409"/>
              <a:gd name="connsiteY37" fmla="*/ 1377277 h 2930115"/>
              <a:gd name="connsiteX38" fmla="*/ 721120 w 11282409"/>
              <a:gd name="connsiteY38" fmla="*/ 1387972 h 2930115"/>
              <a:gd name="connsiteX39" fmla="*/ 857154 w 11282409"/>
              <a:gd name="connsiteY39" fmla="*/ 1323803 h 2930115"/>
              <a:gd name="connsiteX40" fmla="*/ 2285525 w 11282409"/>
              <a:gd name="connsiteY40" fmla="*/ 924536 h 2930115"/>
              <a:gd name="connsiteX41" fmla="*/ 2569963 w 11282409"/>
              <a:gd name="connsiteY41" fmla="*/ 874628 h 2930115"/>
              <a:gd name="connsiteX42" fmla="*/ 1803218 w 11282409"/>
              <a:gd name="connsiteY42" fmla="*/ 856803 h 2930115"/>
              <a:gd name="connsiteX43" fmla="*/ 625276 w 11282409"/>
              <a:gd name="connsiteY43" fmla="*/ 682124 h 2930115"/>
              <a:gd name="connsiteX44" fmla="*/ 736578 w 11282409"/>
              <a:gd name="connsiteY44" fmla="*/ 521703 h 2930115"/>
              <a:gd name="connsiteX45" fmla="*/ 155336 w 11282409"/>
              <a:gd name="connsiteY45" fmla="*/ 550222 h 2930115"/>
              <a:gd name="connsiteX46" fmla="*/ 421223 w 11282409"/>
              <a:gd name="connsiteY46" fmla="*/ 425451 h 2930115"/>
              <a:gd name="connsiteX47" fmla="*/ 201712 w 11282409"/>
              <a:gd name="connsiteY47" fmla="*/ 404062 h 2930115"/>
              <a:gd name="connsiteX48" fmla="*/ 3843 w 11282409"/>
              <a:gd name="connsiteY48" fmla="*/ 314939 h 2930115"/>
              <a:gd name="connsiteX49" fmla="*/ 829329 w 11282409"/>
              <a:gd name="connsiteY49" fmla="*/ 175909 h 2930115"/>
              <a:gd name="connsiteX50" fmla="*/ 1045749 w 11282409"/>
              <a:gd name="connsiteY50" fmla="*/ 47572 h 2930115"/>
              <a:gd name="connsiteX51" fmla="*/ 1172509 w 11282409"/>
              <a:gd name="connsiteY51" fmla="*/ 11924 h 2930115"/>
              <a:gd name="connsiteX52" fmla="*/ 1257531 w 11282409"/>
              <a:gd name="connsiteY52" fmla="*/ 7914 h 29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82409" h="2930115">
                <a:moveTo>
                  <a:pt x="1277174" y="0"/>
                </a:moveTo>
                <a:lnTo>
                  <a:pt x="11077320" y="0"/>
                </a:lnTo>
                <a:lnTo>
                  <a:pt x="10933044" y="93916"/>
                </a:lnTo>
                <a:cubicBezTo>
                  <a:pt x="10973237" y="147389"/>
                  <a:pt x="11059805" y="83222"/>
                  <a:pt x="11087630" y="165214"/>
                </a:cubicBezTo>
                <a:cubicBezTo>
                  <a:pt x="10865028" y="304245"/>
                  <a:pt x="10660974" y="478924"/>
                  <a:pt x="10401271" y="582307"/>
                </a:cubicBezTo>
                <a:cubicBezTo>
                  <a:pt x="10614599" y="507443"/>
                  <a:pt x="10827927" y="543093"/>
                  <a:pt x="11038163" y="511009"/>
                </a:cubicBezTo>
                <a:cubicBezTo>
                  <a:pt x="11065988" y="553787"/>
                  <a:pt x="11019613" y="553787"/>
                  <a:pt x="11004154" y="568047"/>
                </a:cubicBezTo>
                <a:cubicBezTo>
                  <a:pt x="10988696" y="582307"/>
                  <a:pt x="10967053" y="593001"/>
                  <a:pt x="10970146" y="625085"/>
                </a:cubicBezTo>
                <a:cubicBezTo>
                  <a:pt x="11065988" y="639345"/>
                  <a:pt x="11171107" y="589437"/>
                  <a:pt x="11270042" y="589437"/>
                </a:cubicBezTo>
                <a:lnTo>
                  <a:pt x="11270042" y="650039"/>
                </a:lnTo>
                <a:cubicBezTo>
                  <a:pt x="11236032" y="671428"/>
                  <a:pt x="11192750" y="678558"/>
                  <a:pt x="11177291" y="721337"/>
                </a:cubicBezTo>
                <a:cubicBezTo>
                  <a:pt x="11208207" y="714208"/>
                  <a:pt x="11239125" y="710643"/>
                  <a:pt x="11270042" y="703512"/>
                </a:cubicBezTo>
                <a:lnTo>
                  <a:pt x="11282409" y="703512"/>
                </a:lnTo>
                <a:lnTo>
                  <a:pt x="11282409" y="981574"/>
                </a:lnTo>
                <a:cubicBezTo>
                  <a:pt x="9254245" y="2952959"/>
                  <a:pt x="4397165" y="2906615"/>
                  <a:pt x="4053985" y="2928005"/>
                </a:cubicBezTo>
                <a:cubicBezTo>
                  <a:pt x="3945776" y="2935134"/>
                  <a:pt x="3491294" y="2924439"/>
                  <a:pt x="3386175" y="2892355"/>
                </a:cubicBezTo>
                <a:cubicBezTo>
                  <a:pt x="3243956" y="2853141"/>
                  <a:pt x="3228499" y="2774714"/>
                  <a:pt x="3228499" y="2774714"/>
                </a:cubicBezTo>
                <a:cubicBezTo>
                  <a:pt x="3228499" y="2774714"/>
                  <a:pt x="3299608" y="2742630"/>
                  <a:pt x="3389267" y="2717676"/>
                </a:cubicBezTo>
                <a:cubicBezTo>
                  <a:pt x="3562404" y="2667768"/>
                  <a:pt x="3704623" y="2575080"/>
                  <a:pt x="3883942" y="2535866"/>
                </a:cubicBezTo>
                <a:cubicBezTo>
                  <a:pt x="3723173" y="2546561"/>
                  <a:pt x="3562404" y="2553691"/>
                  <a:pt x="3401634" y="2564386"/>
                </a:cubicBezTo>
                <a:cubicBezTo>
                  <a:pt x="3624237" y="2468133"/>
                  <a:pt x="3859208" y="2453874"/>
                  <a:pt x="4087994" y="2414660"/>
                </a:cubicBezTo>
                <a:cubicBezTo>
                  <a:pt x="4162197" y="2403966"/>
                  <a:pt x="4285864" y="2436049"/>
                  <a:pt x="4285864" y="2336233"/>
                </a:cubicBezTo>
                <a:cubicBezTo>
                  <a:pt x="4282774" y="2272064"/>
                  <a:pt x="4162197" y="2300584"/>
                  <a:pt x="4091088" y="2304149"/>
                </a:cubicBezTo>
                <a:cubicBezTo>
                  <a:pt x="3775732" y="2314843"/>
                  <a:pt x="3463469" y="2361187"/>
                  <a:pt x="3148114" y="2400401"/>
                </a:cubicBezTo>
                <a:cubicBezTo>
                  <a:pt x="3117196" y="2403966"/>
                  <a:pt x="3080097" y="2421790"/>
                  <a:pt x="3058455" y="2411095"/>
                </a:cubicBezTo>
                <a:cubicBezTo>
                  <a:pt x="2879135" y="2339797"/>
                  <a:pt x="2675082" y="2357622"/>
                  <a:pt x="2443203" y="2336233"/>
                </a:cubicBezTo>
                <a:cubicBezTo>
                  <a:pt x="2569963" y="2254241"/>
                  <a:pt x="2678173" y="2311278"/>
                  <a:pt x="2786383" y="2257805"/>
                </a:cubicBezTo>
                <a:cubicBezTo>
                  <a:pt x="2653440" y="2200766"/>
                  <a:pt x="2517405" y="2225722"/>
                  <a:pt x="2390644" y="2211461"/>
                </a:cubicBezTo>
                <a:cubicBezTo>
                  <a:pt x="2297893" y="2200766"/>
                  <a:pt x="1963988" y="2186507"/>
                  <a:pt x="1911429" y="2168683"/>
                </a:cubicBezTo>
                <a:cubicBezTo>
                  <a:pt x="1750660" y="2115209"/>
                  <a:pt x="1558974" y="2122339"/>
                  <a:pt x="1416755" y="2026087"/>
                </a:cubicBezTo>
                <a:cubicBezTo>
                  <a:pt x="1314728" y="1958354"/>
                  <a:pt x="1178693" y="2015393"/>
                  <a:pt x="1070483" y="1979743"/>
                </a:cubicBezTo>
                <a:cubicBezTo>
                  <a:pt x="1024107" y="1929835"/>
                  <a:pt x="1089033" y="1894186"/>
                  <a:pt x="1104491" y="1854972"/>
                </a:cubicBezTo>
                <a:cubicBezTo>
                  <a:pt x="1126133" y="1805064"/>
                  <a:pt x="1067391" y="1794370"/>
                  <a:pt x="1039566" y="1748026"/>
                </a:cubicBezTo>
                <a:cubicBezTo>
                  <a:pt x="1231252" y="1751591"/>
                  <a:pt x="1413663" y="1737331"/>
                  <a:pt x="1623900" y="1694553"/>
                </a:cubicBezTo>
                <a:cubicBezTo>
                  <a:pt x="1537332" y="1630384"/>
                  <a:pt x="1463130" y="1690987"/>
                  <a:pt x="1401296" y="1676728"/>
                </a:cubicBezTo>
                <a:cubicBezTo>
                  <a:pt x="1358012" y="1666033"/>
                  <a:pt x="1302362" y="1676728"/>
                  <a:pt x="1302362" y="1623255"/>
                </a:cubicBezTo>
                <a:cubicBezTo>
                  <a:pt x="1302362" y="1580476"/>
                  <a:pt x="1351829" y="1573345"/>
                  <a:pt x="1385838" y="1566216"/>
                </a:cubicBezTo>
                <a:cubicBezTo>
                  <a:pt x="1518781" y="1541262"/>
                  <a:pt x="1648633" y="1509178"/>
                  <a:pt x="1756843" y="1377277"/>
                </a:cubicBezTo>
                <a:cubicBezTo>
                  <a:pt x="1407480" y="1334499"/>
                  <a:pt x="1048840" y="1502049"/>
                  <a:pt x="721120" y="1387972"/>
                </a:cubicBezTo>
                <a:cubicBezTo>
                  <a:pt x="748945" y="1313109"/>
                  <a:pt x="813871" y="1327368"/>
                  <a:pt x="857154" y="1323803"/>
                </a:cubicBezTo>
                <a:cubicBezTo>
                  <a:pt x="1147775" y="1291720"/>
                  <a:pt x="2127849" y="903147"/>
                  <a:pt x="2285525" y="924536"/>
                </a:cubicBezTo>
                <a:cubicBezTo>
                  <a:pt x="2381369" y="935231"/>
                  <a:pt x="2480304" y="928101"/>
                  <a:pt x="2569963" y="874628"/>
                </a:cubicBezTo>
                <a:cubicBezTo>
                  <a:pt x="2678173" y="810460"/>
                  <a:pt x="1988721" y="945926"/>
                  <a:pt x="1803218" y="856803"/>
                </a:cubicBezTo>
                <a:cubicBezTo>
                  <a:pt x="1713559" y="814024"/>
                  <a:pt x="956090" y="689253"/>
                  <a:pt x="625276" y="682124"/>
                </a:cubicBezTo>
                <a:cubicBezTo>
                  <a:pt x="656194" y="614390"/>
                  <a:pt x="770587" y="617955"/>
                  <a:pt x="736578" y="521703"/>
                </a:cubicBezTo>
                <a:cubicBezTo>
                  <a:pt x="557259" y="514574"/>
                  <a:pt x="365573" y="575176"/>
                  <a:pt x="155336" y="550222"/>
                </a:cubicBezTo>
                <a:cubicBezTo>
                  <a:pt x="229537" y="464666"/>
                  <a:pt x="337746" y="471795"/>
                  <a:pt x="421223" y="425451"/>
                </a:cubicBezTo>
                <a:cubicBezTo>
                  <a:pt x="356297" y="361283"/>
                  <a:pt x="275913" y="400497"/>
                  <a:pt x="201712" y="404062"/>
                </a:cubicBezTo>
                <a:cubicBezTo>
                  <a:pt x="136786" y="407627"/>
                  <a:pt x="-27075" y="318505"/>
                  <a:pt x="3843" y="314939"/>
                </a:cubicBezTo>
                <a:cubicBezTo>
                  <a:pt x="282096" y="293551"/>
                  <a:pt x="551076" y="197299"/>
                  <a:pt x="829329" y="175909"/>
                </a:cubicBezTo>
                <a:cubicBezTo>
                  <a:pt x="922080" y="168779"/>
                  <a:pt x="1027200" y="175909"/>
                  <a:pt x="1045749" y="47572"/>
                </a:cubicBezTo>
                <a:cubicBezTo>
                  <a:pt x="1048840" y="11924"/>
                  <a:pt x="1039566" y="4795"/>
                  <a:pt x="1172509" y="11924"/>
                </a:cubicBezTo>
                <a:cubicBezTo>
                  <a:pt x="1198789" y="13707"/>
                  <a:pt x="1228933" y="14598"/>
                  <a:pt x="1257531" y="791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56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5408913-B323-422F-B521-2957A5B7FE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A770EBD-5B77-46EC-BF58-EF27ACD6B4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-1592" y="0"/>
            <a:ext cx="7299977" cy="6858000"/>
          </a:xfrm>
          <a:custGeom>
            <a:avLst/>
            <a:gdLst>
              <a:gd name="connsiteX0" fmla="*/ 1008599 w 7299977"/>
              <a:gd name="connsiteY0" fmla="*/ 0 h 6858000"/>
              <a:gd name="connsiteX1" fmla="*/ 4420653 w 7299977"/>
              <a:gd name="connsiteY1" fmla="*/ 0 h 6858000"/>
              <a:gd name="connsiteX2" fmla="*/ 5511704 w 7299977"/>
              <a:gd name="connsiteY2" fmla="*/ 0 h 6858000"/>
              <a:gd name="connsiteX3" fmla="*/ 7299977 w 7299977"/>
              <a:gd name="connsiteY3" fmla="*/ 0 h 6858000"/>
              <a:gd name="connsiteX4" fmla="*/ 7299977 w 7299977"/>
              <a:gd name="connsiteY4" fmla="*/ 6858000 h 6858000"/>
              <a:gd name="connsiteX5" fmla="*/ 5511704 w 7299977"/>
              <a:gd name="connsiteY5" fmla="*/ 6858000 h 6858000"/>
              <a:gd name="connsiteX6" fmla="*/ 4420653 w 7299977"/>
              <a:gd name="connsiteY6" fmla="*/ 6858000 h 6858000"/>
              <a:gd name="connsiteX7" fmla="*/ 1592997 w 7299977"/>
              <a:gd name="connsiteY7" fmla="*/ 6858000 h 6858000"/>
              <a:gd name="connsiteX8" fmla="*/ 1232473 w 7299977"/>
              <a:gd name="connsiteY8" fmla="*/ 6658805 h 6858000"/>
              <a:gd name="connsiteX9" fmla="*/ 1075471 w 7299977"/>
              <a:gd name="connsiteY9" fmla="*/ 6431153 h 6858000"/>
              <a:gd name="connsiteX10" fmla="*/ 1020229 w 7299977"/>
              <a:gd name="connsiteY10" fmla="*/ 6367127 h 6858000"/>
              <a:gd name="connsiteX11" fmla="*/ 883579 w 7299977"/>
              <a:gd name="connsiteY11" fmla="*/ 6281757 h 6858000"/>
              <a:gd name="connsiteX12" fmla="*/ 645167 w 7299977"/>
              <a:gd name="connsiteY12" fmla="*/ 6100347 h 6858000"/>
              <a:gd name="connsiteX13" fmla="*/ 732391 w 7299977"/>
              <a:gd name="connsiteY13" fmla="*/ 6057663 h 6858000"/>
              <a:gd name="connsiteX14" fmla="*/ 985339 w 7299977"/>
              <a:gd name="connsiteY14" fmla="*/ 6167932 h 6858000"/>
              <a:gd name="connsiteX15" fmla="*/ 1168509 w 7299977"/>
              <a:gd name="connsiteY15" fmla="*/ 6196388 h 6858000"/>
              <a:gd name="connsiteX16" fmla="*/ 909746 w 7299977"/>
              <a:gd name="connsiteY16" fmla="*/ 6004307 h 6858000"/>
              <a:gd name="connsiteX17" fmla="*/ 659704 w 7299977"/>
              <a:gd name="connsiteY17" fmla="*/ 5755314 h 6858000"/>
              <a:gd name="connsiteX18" fmla="*/ 851597 w 7299977"/>
              <a:gd name="connsiteY18" fmla="*/ 5801555 h 6858000"/>
              <a:gd name="connsiteX19" fmla="*/ 860319 w 7299977"/>
              <a:gd name="connsiteY19" fmla="*/ 5769542 h 6858000"/>
              <a:gd name="connsiteX20" fmla="*/ 691686 w 7299977"/>
              <a:gd name="connsiteY20" fmla="*/ 5474306 h 6858000"/>
              <a:gd name="connsiteX21" fmla="*/ 610278 w 7299977"/>
              <a:gd name="connsiteY21" fmla="*/ 5353367 h 6858000"/>
              <a:gd name="connsiteX22" fmla="*/ 238123 w 7299977"/>
              <a:gd name="connsiteY22" fmla="*/ 4994104 h 6858000"/>
              <a:gd name="connsiteX23" fmla="*/ 592833 w 7299977"/>
              <a:gd name="connsiteY23" fmla="*/ 5154171 h 6858000"/>
              <a:gd name="connsiteX24" fmla="*/ 226494 w 7299977"/>
              <a:gd name="connsiteY24" fmla="*/ 4805580 h 6858000"/>
              <a:gd name="connsiteX25" fmla="*/ 49139 w 7299977"/>
              <a:gd name="connsiteY25" fmla="*/ 4677526 h 6858000"/>
              <a:gd name="connsiteX26" fmla="*/ 5527 w 7299977"/>
              <a:gd name="connsiteY26" fmla="*/ 4602828 h 6858000"/>
              <a:gd name="connsiteX27" fmla="*/ 84029 w 7299977"/>
              <a:gd name="connsiteY27" fmla="*/ 4585042 h 6858000"/>
              <a:gd name="connsiteX28" fmla="*/ 325347 w 7299977"/>
              <a:gd name="connsiteY28" fmla="*/ 4613499 h 6858000"/>
              <a:gd name="connsiteX29" fmla="*/ 25879 w 7299977"/>
              <a:gd name="connsiteY29" fmla="*/ 4378734 h 6858000"/>
              <a:gd name="connsiteX30" fmla="*/ 249753 w 7299977"/>
              <a:gd name="connsiteY30" fmla="*/ 4414305 h 6858000"/>
              <a:gd name="connsiteX31" fmla="*/ 313718 w 7299977"/>
              <a:gd name="connsiteY31" fmla="*/ 4321821 h 6858000"/>
              <a:gd name="connsiteX32" fmla="*/ 418386 w 7299977"/>
              <a:gd name="connsiteY32" fmla="*/ 4172424 h 6858000"/>
              <a:gd name="connsiteX33" fmla="*/ 491072 w 7299977"/>
              <a:gd name="connsiteY33" fmla="*/ 4090612 h 6858000"/>
              <a:gd name="connsiteX34" fmla="*/ 520147 w 7299977"/>
              <a:gd name="connsiteY34" fmla="*/ 3827390 h 6858000"/>
              <a:gd name="connsiteX35" fmla="*/ 459090 w 7299977"/>
              <a:gd name="connsiteY35" fmla="*/ 3539269 h 6858000"/>
              <a:gd name="connsiteX36" fmla="*/ 290458 w 7299977"/>
              <a:gd name="connsiteY36" fmla="*/ 3393429 h 6858000"/>
              <a:gd name="connsiteX37" fmla="*/ 339884 w 7299977"/>
              <a:gd name="connsiteY37" fmla="*/ 3229805 h 6858000"/>
              <a:gd name="connsiteX38" fmla="*/ 697501 w 7299977"/>
              <a:gd name="connsiteY38" fmla="*/ 3329402 h 6858000"/>
              <a:gd name="connsiteX39" fmla="*/ 165437 w 7299977"/>
              <a:gd name="connsiteY39" fmla="*/ 2941684 h 6858000"/>
              <a:gd name="connsiteX40" fmla="*/ 255568 w 7299977"/>
              <a:gd name="connsiteY40" fmla="*/ 2923898 h 6858000"/>
              <a:gd name="connsiteX41" fmla="*/ 578296 w 7299977"/>
              <a:gd name="connsiteY41" fmla="*/ 2703362 h 6858000"/>
              <a:gd name="connsiteX42" fmla="*/ 595740 w 7299977"/>
              <a:gd name="connsiteY42" fmla="*/ 2692689 h 6858000"/>
              <a:gd name="connsiteX43" fmla="*/ 650982 w 7299977"/>
              <a:gd name="connsiteY43" fmla="*/ 2553965 h 6858000"/>
              <a:gd name="connsiteX44" fmla="*/ 825429 w 7299977"/>
              <a:gd name="connsiteY44" fmla="*/ 2532623 h 6858000"/>
              <a:gd name="connsiteX45" fmla="*/ 970802 w 7299977"/>
              <a:gd name="connsiteY45" fmla="*/ 2564636 h 6858000"/>
              <a:gd name="connsiteX46" fmla="*/ 1127805 w 7299977"/>
              <a:gd name="connsiteY46" fmla="*/ 2525509 h 6858000"/>
              <a:gd name="connsiteX47" fmla="*/ 1267362 w 7299977"/>
              <a:gd name="connsiteY47" fmla="*/ 2543294 h 6858000"/>
              <a:gd name="connsiteX48" fmla="*/ 1386568 w 7299977"/>
              <a:gd name="connsiteY48" fmla="*/ 2518395 h 6858000"/>
              <a:gd name="connsiteX49" fmla="*/ 1270270 w 7299977"/>
              <a:gd name="connsiteY49" fmla="*/ 2401012 h 6858000"/>
              <a:gd name="connsiteX50" fmla="*/ 1107453 w 7299977"/>
              <a:gd name="connsiteY50" fmla="*/ 2401012 h 6858000"/>
              <a:gd name="connsiteX51" fmla="*/ 991154 w 7299977"/>
              <a:gd name="connsiteY51" fmla="*/ 2326314 h 6858000"/>
              <a:gd name="connsiteX52" fmla="*/ 880671 w 7299977"/>
              <a:gd name="connsiteY52" fmla="*/ 2191146 h 6858000"/>
              <a:gd name="connsiteX53" fmla="*/ 491072 w 7299977"/>
              <a:gd name="connsiteY53" fmla="*/ 1974165 h 6858000"/>
              <a:gd name="connsiteX54" fmla="*/ 421293 w 7299977"/>
              <a:gd name="connsiteY54" fmla="*/ 1892353 h 6858000"/>
              <a:gd name="connsiteX55" fmla="*/ 1531941 w 7299977"/>
              <a:gd name="connsiteY55" fmla="*/ 2208931 h 6858000"/>
              <a:gd name="connsiteX56" fmla="*/ 1188861 w 7299977"/>
              <a:gd name="connsiteY56" fmla="*/ 2077320 h 6858000"/>
              <a:gd name="connsiteX57" fmla="*/ 1421458 w 7299977"/>
              <a:gd name="connsiteY57" fmla="*/ 2102219 h 6858000"/>
              <a:gd name="connsiteX58" fmla="*/ 1549386 w 7299977"/>
              <a:gd name="connsiteY58" fmla="*/ 2013292 h 6858000"/>
              <a:gd name="connsiteX59" fmla="*/ 1549386 w 7299977"/>
              <a:gd name="connsiteY59" fmla="*/ 1984836 h 6858000"/>
              <a:gd name="connsiteX60" fmla="*/ 1453440 w 7299977"/>
              <a:gd name="connsiteY60" fmla="*/ 1903025 h 6858000"/>
              <a:gd name="connsiteX61" fmla="*/ 1398198 w 7299977"/>
              <a:gd name="connsiteY61" fmla="*/ 1849668 h 6858000"/>
              <a:gd name="connsiteX62" fmla="*/ 1247011 w 7299977"/>
              <a:gd name="connsiteY62" fmla="*/ 1657587 h 6858000"/>
              <a:gd name="connsiteX63" fmla="*/ 1354586 w 7299977"/>
              <a:gd name="connsiteY63" fmla="*/ 1636245 h 6858000"/>
              <a:gd name="connsiteX64" fmla="*/ 1395290 w 7299977"/>
              <a:gd name="connsiteY64" fmla="*/ 1597117 h 6858000"/>
              <a:gd name="connsiteX65" fmla="*/ 1366216 w 7299977"/>
              <a:gd name="connsiteY65" fmla="*/ 1540204 h 6858000"/>
              <a:gd name="connsiteX66" fmla="*/ 1031858 w 7299977"/>
              <a:gd name="connsiteY66" fmla="*/ 1365909 h 6858000"/>
              <a:gd name="connsiteX67" fmla="*/ 1005692 w 7299977"/>
              <a:gd name="connsiteY67" fmla="*/ 1230741 h 6858000"/>
              <a:gd name="connsiteX68" fmla="*/ 1069655 w 7299977"/>
              <a:gd name="connsiteY68" fmla="*/ 1209399 h 6858000"/>
              <a:gd name="connsiteX69" fmla="*/ 1142342 w 7299977"/>
              <a:gd name="connsiteY69" fmla="*/ 1220069 h 6858000"/>
              <a:gd name="connsiteX70" fmla="*/ 1084193 w 7299977"/>
              <a:gd name="connsiteY70" fmla="*/ 1113358 h 6858000"/>
              <a:gd name="connsiteX71" fmla="*/ 848689 w 7299977"/>
              <a:gd name="connsiteY71" fmla="*/ 1006647 h 6858000"/>
              <a:gd name="connsiteX72" fmla="*/ 805077 w 7299977"/>
              <a:gd name="connsiteY72" fmla="*/ 949734 h 6858000"/>
              <a:gd name="connsiteX73" fmla="*/ 863226 w 7299977"/>
              <a:gd name="connsiteY73" fmla="*/ 921277 h 6858000"/>
              <a:gd name="connsiteX74" fmla="*/ 906838 w 7299977"/>
              <a:gd name="connsiteY74" fmla="*/ 910606 h 6858000"/>
              <a:gd name="connsiteX75" fmla="*/ 5527 w 7299977"/>
              <a:gd name="connsiteY75" fmla="*/ 465975 h 6858000"/>
              <a:gd name="connsiteX76" fmla="*/ 209049 w 7299977"/>
              <a:gd name="connsiteY76" fmla="*/ 462417 h 6858000"/>
              <a:gd name="connsiteX77" fmla="*/ 409664 w 7299977"/>
              <a:gd name="connsiteY77" fmla="*/ 533558 h 6858000"/>
              <a:gd name="connsiteX78" fmla="*/ 621908 w 7299977"/>
              <a:gd name="connsiteY78" fmla="*/ 522887 h 6858000"/>
              <a:gd name="connsiteX79" fmla="*/ 822522 w 7299977"/>
              <a:gd name="connsiteY79" fmla="*/ 558458 h 6858000"/>
              <a:gd name="connsiteX80" fmla="*/ 996969 w 7299977"/>
              <a:gd name="connsiteY80" fmla="*/ 558458 h 6858000"/>
              <a:gd name="connsiteX81" fmla="*/ 834151 w 7299977"/>
              <a:gd name="connsiteY81" fmla="*/ 505101 h 6858000"/>
              <a:gd name="connsiteX82" fmla="*/ 773095 w 7299977"/>
              <a:gd name="connsiteY82" fmla="*/ 416176 h 6858000"/>
              <a:gd name="connsiteX83" fmla="*/ 793447 w 7299977"/>
              <a:gd name="connsiteY83" fmla="*/ 334364 h 6858000"/>
              <a:gd name="connsiteX84" fmla="*/ 860319 w 7299977"/>
              <a:gd name="connsiteY84" fmla="*/ 359262 h 6858000"/>
              <a:gd name="connsiteX85" fmla="*/ 938820 w 7299977"/>
              <a:gd name="connsiteY85" fmla="*/ 451747 h 6858000"/>
              <a:gd name="connsiteX86" fmla="*/ 956265 w 7299977"/>
              <a:gd name="connsiteY86" fmla="*/ 394834 h 6858000"/>
              <a:gd name="connsiteX87" fmla="*/ 1002784 w 7299977"/>
              <a:gd name="connsiteY87" fmla="*/ 352148 h 6858000"/>
              <a:gd name="connsiteX88" fmla="*/ 1270270 w 7299977"/>
              <a:gd name="connsiteY88" fmla="*/ 373491 h 6858000"/>
              <a:gd name="connsiteX89" fmla="*/ 1092915 w 7299977"/>
              <a:gd name="connsiteY89" fmla="*/ 192082 h 6858000"/>
              <a:gd name="connsiteX90" fmla="*/ 979525 w 7299977"/>
              <a:gd name="connsiteY90" fmla="*/ 163625 h 6858000"/>
              <a:gd name="connsiteX91" fmla="*/ 953358 w 7299977"/>
              <a:gd name="connsiteY91" fmla="*/ 88927 h 6858000"/>
              <a:gd name="connsiteX92" fmla="*/ 1005692 w 7299977"/>
              <a:gd name="connsiteY92" fmla="*/ 71141 h 6858000"/>
              <a:gd name="connsiteX93" fmla="*/ 1267362 w 7299977"/>
              <a:gd name="connsiteY93" fmla="*/ 135168 h 6858000"/>
              <a:gd name="connsiteX94" fmla="*/ 1310975 w 7299977"/>
              <a:gd name="connsiteY94" fmla="*/ 110269 h 6858000"/>
              <a:gd name="connsiteX95" fmla="*/ 1008599 w 7299977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7299977" h="6858000">
                <a:moveTo>
                  <a:pt x="1008599" y="0"/>
                </a:moveTo>
                <a:lnTo>
                  <a:pt x="4420653" y="0"/>
                </a:lnTo>
                <a:lnTo>
                  <a:pt x="5511704" y="0"/>
                </a:lnTo>
                <a:lnTo>
                  <a:pt x="7299977" y="0"/>
                </a:lnTo>
                <a:lnTo>
                  <a:pt x="7299977" y="6858000"/>
                </a:lnTo>
                <a:lnTo>
                  <a:pt x="5511704" y="6858000"/>
                </a:lnTo>
                <a:lnTo>
                  <a:pt x="4420653" y="6858000"/>
                </a:lnTo>
                <a:lnTo>
                  <a:pt x="1592997" y="6858000"/>
                </a:lnTo>
                <a:cubicBezTo>
                  <a:pt x="1473792" y="6786859"/>
                  <a:pt x="1360401" y="6701489"/>
                  <a:pt x="1232473" y="6658805"/>
                </a:cubicBezTo>
                <a:cubicBezTo>
                  <a:pt x="1145250" y="6630349"/>
                  <a:pt x="1060933" y="6580550"/>
                  <a:pt x="1075471" y="6431153"/>
                </a:cubicBezTo>
                <a:cubicBezTo>
                  <a:pt x="1078378" y="6388469"/>
                  <a:pt x="1055118" y="6356456"/>
                  <a:pt x="1020229" y="6367127"/>
                </a:cubicBezTo>
                <a:cubicBezTo>
                  <a:pt x="953358" y="6388469"/>
                  <a:pt x="921375" y="6327999"/>
                  <a:pt x="883579" y="6281757"/>
                </a:cubicBezTo>
                <a:cubicBezTo>
                  <a:pt x="816707" y="6199945"/>
                  <a:pt x="752743" y="6114575"/>
                  <a:pt x="645167" y="6100347"/>
                </a:cubicBezTo>
                <a:cubicBezTo>
                  <a:pt x="665519" y="6036320"/>
                  <a:pt x="700408" y="6043434"/>
                  <a:pt x="732391" y="6057663"/>
                </a:cubicBezTo>
                <a:cubicBezTo>
                  <a:pt x="816707" y="6093234"/>
                  <a:pt x="901023" y="6132361"/>
                  <a:pt x="985339" y="6167932"/>
                </a:cubicBezTo>
                <a:cubicBezTo>
                  <a:pt x="1040581" y="6189274"/>
                  <a:pt x="1095822" y="6221287"/>
                  <a:pt x="1168509" y="6196388"/>
                </a:cubicBezTo>
                <a:cubicBezTo>
                  <a:pt x="1104545" y="6068335"/>
                  <a:pt x="996969" y="6043434"/>
                  <a:pt x="909746" y="6004307"/>
                </a:cubicBezTo>
                <a:cubicBezTo>
                  <a:pt x="802169" y="5954508"/>
                  <a:pt x="738206" y="5862025"/>
                  <a:pt x="659704" y="5755314"/>
                </a:cubicBezTo>
                <a:cubicBezTo>
                  <a:pt x="738206" y="5726858"/>
                  <a:pt x="787632" y="5805112"/>
                  <a:pt x="851597" y="5801555"/>
                </a:cubicBezTo>
                <a:cubicBezTo>
                  <a:pt x="854504" y="5790884"/>
                  <a:pt x="860319" y="5769542"/>
                  <a:pt x="860319" y="5769542"/>
                </a:cubicBezTo>
                <a:cubicBezTo>
                  <a:pt x="755650" y="5712629"/>
                  <a:pt x="709132" y="5605917"/>
                  <a:pt x="691686" y="5474306"/>
                </a:cubicBezTo>
                <a:cubicBezTo>
                  <a:pt x="685872" y="5406721"/>
                  <a:pt x="648075" y="5385379"/>
                  <a:pt x="610278" y="5353367"/>
                </a:cubicBezTo>
                <a:cubicBezTo>
                  <a:pt x="482350" y="5243097"/>
                  <a:pt x="345700" y="5143500"/>
                  <a:pt x="238123" y="4994104"/>
                </a:cubicBezTo>
                <a:cubicBezTo>
                  <a:pt x="363144" y="5011889"/>
                  <a:pt x="461997" y="5111487"/>
                  <a:pt x="592833" y="5154171"/>
                </a:cubicBezTo>
                <a:cubicBezTo>
                  <a:pt x="488165" y="4990547"/>
                  <a:pt x="351514" y="4905177"/>
                  <a:pt x="226494" y="4805580"/>
                </a:cubicBezTo>
                <a:cubicBezTo>
                  <a:pt x="168344" y="4759339"/>
                  <a:pt x="116011" y="4702425"/>
                  <a:pt x="49139" y="4677526"/>
                </a:cubicBezTo>
                <a:cubicBezTo>
                  <a:pt x="25879" y="4670412"/>
                  <a:pt x="-14826" y="4652628"/>
                  <a:pt x="5527" y="4602828"/>
                </a:cubicBezTo>
                <a:cubicBezTo>
                  <a:pt x="22972" y="4560144"/>
                  <a:pt x="54954" y="4574373"/>
                  <a:pt x="84029" y="4585042"/>
                </a:cubicBezTo>
                <a:cubicBezTo>
                  <a:pt x="153807" y="4613499"/>
                  <a:pt x="229401" y="4613499"/>
                  <a:pt x="325347" y="4613499"/>
                </a:cubicBezTo>
                <a:cubicBezTo>
                  <a:pt x="243939" y="4478331"/>
                  <a:pt x="95658" y="4521016"/>
                  <a:pt x="25879" y="4378734"/>
                </a:cubicBezTo>
                <a:cubicBezTo>
                  <a:pt x="113103" y="4353835"/>
                  <a:pt x="179975" y="4403633"/>
                  <a:pt x="249753" y="4414305"/>
                </a:cubicBezTo>
                <a:cubicBezTo>
                  <a:pt x="313718" y="4424975"/>
                  <a:pt x="328254" y="4400076"/>
                  <a:pt x="313718" y="4321821"/>
                </a:cubicBezTo>
                <a:cubicBezTo>
                  <a:pt x="290458" y="4200882"/>
                  <a:pt x="325347" y="4140411"/>
                  <a:pt x="418386" y="4172424"/>
                </a:cubicBezTo>
                <a:cubicBezTo>
                  <a:pt x="505609" y="4204438"/>
                  <a:pt x="514332" y="4158196"/>
                  <a:pt x="491072" y="4090612"/>
                </a:cubicBezTo>
                <a:cubicBezTo>
                  <a:pt x="456183" y="3991015"/>
                  <a:pt x="493979" y="3912759"/>
                  <a:pt x="520147" y="3827390"/>
                </a:cubicBezTo>
                <a:cubicBezTo>
                  <a:pt x="560851" y="3699337"/>
                  <a:pt x="543407" y="3635309"/>
                  <a:pt x="459090" y="3539269"/>
                </a:cubicBezTo>
                <a:cubicBezTo>
                  <a:pt x="409664" y="3485914"/>
                  <a:pt x="360236" y="3439672"/>
                  <a:pt x="290458" y="3393429"/>
                </a:cubicBezTo>
                <a:cubicBezTo>
                  <a:pt x="450368" y="3368530"/>
                  <a:pt x="284643" y="3283162"/>
                  <a:pt x="339884" y="3229805"/>
                </a:cubicBezTo>
                <a:cubicBezTo>
                  <a:pt x="453275" y="3208463"/>
                  <a:pt x="543407" y="3379202"/>
                  <a:pt x="697501" y="3329402"/>
                </a:cubicBezTo>
                <a:cubicBezTo>
                  <a:pt x="511425" y="3183563"/>
                  <a:pt x="302087" y="3137322"/>
                  <a:pt x="165437" y="2941684"/>
                </a:cubicBezTo>
                <a:cubicBezTo>
                  <a:pt x="197419" y="2899000"/>
                  <a:pt x="229401" y="2941684"/>
                  <a:pt x="255568" y="2923898"/>
                </a:cubicBezTo>
                <a:cubicBezTo>
                  <a:pt x="255568" y="2913227"/>
                  <a:pt x="560851" y="2980812"/>
                  <a:pt x="578296" y="2703362"/>
                </a:cubicBezTo>
                <a:cubicBezTo>
                  <a:pt x="584111" y="2703362"/>
                  <a:pt x="589926" y="2703362"/>
                  <a:pt x="595740" y="2692689"/>
                </a:cubicBezTo>
                <a:cubicBezTo>
                  <a:pt x="627722" y="2653563"/>
                  <a:pt x="598648" y="2561080"/>
                  <a:pt x="650982" y="2553965"/>
                </a:cubicBezTo>
                <a:cubicBezTo>
                  <a:pt x="709132" y="2546851"/>
                  <a:pt x="764373" y="2514837"/>
                  <a:pt x="825429" y="2532623"/>
                </a:cubicBezTo>
                <a:cubicBezTo>
                  <a:pt x="871949" y="2546851"/>
                  <a:pt x="921375" y="2564636"/>
                  <a:pt x="970802" y="2564636"/>
                </a:cubicBezTo>
                <a:cubicBezTo>
                  <a:pt x="1023136" y="2564636"/>
                  <a:pt x="1095822" y="2685576"/>
                  <a:pt x="1127805" y="2525509"/>
                </a:cubicBezTo>
                <a:cubicBezTo>
                  <a:pt x="1127805" y="2518395"/>
                  <a:pt x="1217936" y="2536181"/>
                  <a:pt x="1267362" y="2543294"/>
                </a:cubicBezTo>
                <a:cubicBezTo>
                  <a:pt x="1308067" y="2550408"/>
                  <a:pt x="1357494" y="2582422"/>
                  <a:pt x="1386568" y="2518395"/>
                </a:cubicBezTo>
                <a:cubicBezTo>
                  <a:pt x="1401105" y="2479267"/>
                  <a:pt x="1331326" y="2408126"/>
                  <a:pt x="1270270" y="2401012"/>
                </a:cubicBezTo>
                <a:cubicBezTo>
                  <a:pt x="1215029" y="2393898"/>
                  <a:pt x="1159787" y="2386784"/>
                  <a:pt x="1107453" y="2401012"/>
                </a:cubicBezTo>
                <a:cubicBezTo>
                  <a:pt x="1043489" y="2418796"/>
                  <a:pt x="1008599" y="2390340"/>
                  <a:pt x="991154" y="2326314"/>
                </a:cubicBezTo>
                <a:cubicBezTo>
                  <a:pt x="970802" y="2258731"/>
                  <a:pt x="933005" y="2223159"/>
                  <a:pt x="880671" y="2191146"/>
                </a:cubicBezTo>
                <a:cubicBezTo>
                  <a:pt x="752743" y="2112891"/>
                  <a:pt x="630630" y="2020407"/>
                  <a:pt x="491072" y="1974165"/>
                </a:cubicBezTo>
                <a:cubicBezTo>
                  <a:pt x="464905" y="1967051"/>
                  <a:pt x="432923" y="1952823"/>
                  <a:pt x="421293" y="1892353"/>
                </a:cubicBezTo>
                <a:cubicBezTo>
                  <a:pt x="799262" y="1984836"/>
                  <a:pt x="1142342" y="2223159"/>
                  <a:pt x="1531941" y="2208931"/>
                </a:cubicBezTo>
                <a:cubicBezTo>
                  <a:pt x="1427272" y="2134233"/>
                  <a:pt x="1302252" y="2130676"/>
                  <a:pt x="1188861" y="2077320"/>
                </a:cubicBezTo>
                <a:cubicBezTo>
                  <a:pt x="1270270" y="2038192"/>
                  <a:pt x="1345864" y="2080877"/>
                  <a:pt x="1421458" y="2102219"/>
                </a:cubicBezTo>
                <a:cubicBezTo>
                  <a:pt x="1485422" y="2120004"/>
                  <a:pt x="1543571" y="2123562"/>
                  <a:pt x="1549386" y="2013292"/>
                </a:cubicBezTo>
                <a:cubicBezTo>
                  <a:pt x="1549386" y="2002622"/>
                  <a:pt x="1549386" y="1995507"/>
                  <a:pt x="1549386" y="1984836"/>
                </a:cubicBezTo>
                <a:cubicBezTo>
                  <a:pt x="1526126" y="1938595"/>
                  <a:pt x="1494144" y="1917252"/>
                  <a:pt x="1453440" y="1903025"/>
                </a:cubicBezTo>
                <a:cubicBezTo>
                  <a:pt x="1430180" y="1895910"/>
                  <a:pt x="1398198" y="1881683"/>
                  <a:pt x="1398198" y="1849668"/>
                </a:cubicBezTo>
                <a:cubicBezTo>
                  <a:pt x="1401105" y="1728729"/>
                  <a:pt x="1322604" y="1693158"/>
                  <a:pt x="1247011" y="1657587"/>
                </a:cubicBezTo>
                <a:cubicBezTo>
                  <a:pt x="1287715" y="1597117"/>
                  <a:pt x="1322604" y="1639802"/>
                  <a:pt x="1354586" y="1636245"/>
                </a:cubicBezTo>
                <a:cubicBezTo>
                  <a:pt x="1374939" y="1632688"/>
                  <a:pt x="1395290" y="1629132"/>
                  <a:pt x="1395290" y="1597117"/>
                </a:cubicBezTo>
                <a:cubicBezTo>
                  <a:pt x="1395290" y="1572219"/>
                  <a:pt x="1386568" y="1540204"/>
                  <a:pt x="1366216" y="1540204"/>
                </a:cubicBezTo>
                <a:cubicBezTo>
                  <a:pt x="1238288" y="1536647"/>
                  <a:pt x="1165601" y="1365909"/>
                  <a:pt x="1031858" y="1365909"/>
                </a:cubicBezTo>
                <a:cubicBezTo>
                  <a:pt x="950450" y="1365909"/>
                  <a:pt x="1072563" y="1269868"/>
                  <a:pt x="1005692" y="1230741"/>
                </a:cubicBezTo>
                <a:cubicBezTo>
                  <a:pt x="991154" y="1220069"/>
                  <a:pt x="1046396" y="1205842"/>
                  <a:pt x="1069655" y="1209399"/>
                </a:cubicBezTo>
                <a:cubicBezTo>
                  <a:pt x="1092915" y="1212955"/>
                  <a:pt x="1113268" y="1237855"/>
                  <a:pt x="1142342" y="1220069"/>
                </a:cubicBezTo>
                <a:cubicBezTo>
                  <a:pt x="1156879" y="1156043"/>
                  <a:pt x="1119082" y="1131144"/>
                  <a:pt x="1084193" y="1113358"/>
                </a:cubicBezTo>
                <a:cubicBezTo>
                  <a:pt x="1008599" y="1070674"/>
                  <a:pt x="933005" y="1020875"/>
                  <a:pt x="848689" y="1006647"/>
                </a:cubicBezTo>
                <a:cubicBezTo>
                  <a:pt x="819615" y="1003089"/>
                  <a:pt x="802169" y="985305"/>
                  <a:pt x="805077" y="949734"/>
                </a:cubicBezTo>
                <a:cubicBezTo>
                  <a:pt x="810892" y="903491"/>
                  <a:pt x="839967" y="917720"/>
                  <a:pt x="863226" y="921277"/>
                </a:cubicBezTo>
                <a:cubicBezTo>
                  <a:pt x="877764" y="924835"/>
                  <a:pt x="892301" y="935506"/>
                  <a:pt x="906838" y="910606"/>
                </a:cubicBezTo>
                <a:cubicBezTo>
                  <a:pt x="566666" y="658055"/>
                  <a:pt x="386404" y="672284"/>
                  <a:pt x="5527" y="465975"/>
                </a:cubicBezTo>
                <a:cubicBezTo>
                  <a:pt x="89843" y="426847"/>
                  <a:pt x="150900" y="455303"/>
                  <a:pt x="209049" y="462417"/>
                </a:cubicBezTo>
                <a:cubicBezTo>
                  <a:pt x="354422" y="480203"/>
                  <a:pt x="264290" y="512216"/>
                  <a:pt x="409664" y="533558"/>
                </a:cubicBezTo>
                <a:cubicBezTo>
                  <a:pt x="479443" y="544229"/>
                  <a:pt x="543407" y="579800"/>
                  <a:pt x="621908" y="522887"/>
                </a:cubicBezTo>
                <a:cubicBezTo>
                  <a:pt x="674242" y="483759"/>
                  <a:pt x="758558" y="526444"/>
                  <a:pt x="822522" y="558458"/>
                </a:cubicBezTo>
                <a:cubicBezTo>
                  <a:pt x="874856" y="586915"/>
                  <a:pt x="927190" y="594028"/>
                  <a:pt x="996969" y="558458"/>
                </a:cubicBezTo>
                <a:cubicBezTo>
                  <a:pt x="933005" y="537116"/>
                  <a:pt x="883579" y="519330"/>
                  <a:pt x="834151" y="505101"/>
                </a:cubicBezTo>
                <a:cubicBezTo>
                  <a:pt x="793447" y="494431"/>
                  <a:pt x="770187" y="469532"/>
                  <a:pt x="773095" y="416176"/>
                </a:cubicBezTo>
                <a:cubicBezTo>
                  <a:pt x="773095" y="387720"/>
                  <a:pt x="764373" y="348592"/>
                  <a:pt x="793447" y="334364"/>
                </a:cubicBezTo>
                <a:cubicBezTo>
                  <a:pt x="816707" y="320135"/>
                  <a:pt x="848689" y="334364"/>
                  <a:pt x="860319" y="359262"/>
                </a:cubicBezTo>
                <a:cubicBezTo>
                  <a:pt x="874856" y="405504"/>
                  <a:pt x="889393" y="448189"/>
                  <a:pt x="938820" y="451747"/>
                </a:cubicBezTo>
                <a:cubicBezTo>
                  <a:pt x="1005692" y="458860"/>
                  <a:pt x="967894" y="430405"/>
                  <a:pt x="956265" y="394834"/>
                </a:cubicBezTo>
                <a:cubicBezTo>
                  <a:pt x="944635" y="355706"/>
                  <a:pt x="979525" y="345034"/>
                  <a:pt x="1002784" y="352148"/>
                </a:cubicBezTo>
                <a:cubicBezTo>
                  <a:pt x="1090008" y="384162"/>
                  <a:pt x="1180139" y="327250"/>
                  <a:pt x="1270270" y="373491"/>
                </a:cubicBezTo>
                <a:cubicBezTo>
                  <a:pt x="1247011" y="259665"/>
                  <a:pt x="1197583" y="209867"/>
                  <a:pt x="1092915" y="192082"/>
                </a:cubicBezTo>
                <a:cubicBezTo>
                  <a:pt x="1055118" y="188525"/>
                  <a:pt x="1014414" y="195638"/>
                  <a:pt x="979525" y="163625"/>
                </a:cubicBezTo>
                <a:cubicBezTo>
                  <a:pt x="959172" y="145839"/>
                  <a:pt x="938820" y="124497"/>
                  <a:pt x="953358" y="88927"/>
                </a:cubicBezTo>
                <a:cubicBezTo>
                  <a:pt x="962080" y="64027"/>
                  <a:pt x="985339" y="64027"/>
                  <a:pt x="1005692" y="71141"/>
                </a:cubicBezTo>
                <a:cubicBezTo>
                  <a:pt x="1090008" y="110269"/>
                  <a:pt x="1180139" y="120941"/>
                  <a:pt x="1267362" y="135168"/>
                </a:cubicBezTo>
                <a:cubicBezTo>
                  <a:pt x="1281900" y="138725"/>
                  <a:pt x="1296437" y="145839"/>
                  <a:pt x="1310975" y="110269"/>
                </a:cubicBezTo>
                <a:cubicBezTo>
                  <a:pt x="1209214" y="78255"/>
                  <a:pt x="1110360" y="35571"/>
                  <a:pt x="10085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0C7DCCF-E849-40A5-AD74-0C67F7FE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5749"/>
            <a:ext cx="4702629" cy="4726502"/>
          </a:xfrm>
        </p:spPr>
        <p:txBody>
          <a:bodyPr>
            <a:normAutofit/>
          </a:bodyPr>
          <a:lstStyle/>
          <a:p>
            <a:r>
              <a:rPr lang="pl-PL" sz="4400">
                <a:solidFill>
                  <a:srgbClr val="FFFFFF"/>
                </a:solidFill>
                <a:latin typeface="Arial"/>
                <a:cs typeface="Arial"/>
              </a:rPr>
              <a:t>ŻRÓDŁA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0FD0D87-AE3C-4AFD-BB1A-4DF3912F9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8022" y="713313"/>
            <a:ext cx="3815778" cy="54313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400">
                <a:ea typeface="+mn-lt"/>
                <a:cs typeface="+mn-lt"/>
                <a:hlinkClick r:id="rId2"/>
              </a:rPr>
              <a:t>https://www.ekologia.pl/srodowisko/przyroda/bocian-bialy-opis-wystepowanie-i-zdjecia-ptak-bocian-bialy-ciekawostki,21462.html</a:t>
            </a:r>
            <a:endParaRPr lang="pl-PL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pl-PL" sz="1400">
                <a:ea typeface="+mn-lt"/>
                <a:cs typeface="+mn-lt"/>
                <a:hlinkClick r:id="rId3"/>
              </a:rPr>
              <a:t>https://www.fototapety24.net/fototapety-para-taniec-krok-rysunek-40973762.html</a:t>
            </a:r>
            <a:endParaRPr lang="pl-PL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pl-PL" sz="1400">
                <a:ea typeface="+mn-lt"/>
                <a:cs typeface="+mn-lt"/>
                <a:hlinkClick r:id="rId4"/>
              </a:rPr>
              <a:t>https://akademiasmaku.pl/porada/sniadanie-kontynentalne-co-zawiera,777</a:t>
            </a:r>
            <a:endParaRPr lang="pl-PL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pl-PL" sz="1400">
                <a:ea typeface="+mn-lt"/>
                <a:cs typeface="+mn-lt"/>
                <a:hlinkClick r:id="rId5"/>
              </a:rPr>
              <a:t>https://www.empik.com/confess-hoover-colleen,p1138911547,ksiazka-p</a:t>
            </a:r>
          </a:p>
          <a:p>
            <a:pPr>
              <a:lnSpc>
                <a:spcPct val="90000"/>
              </a:lnSpc>
            </a:pPr>
            <a:r>
              <a:rPr lang="pl-PL" sz="1400">
                <a:ea typeface="+mn-lt"/>
                <a:cs typeface="+mn-lt"/>
                <a:hlinkClick r:id="rId6"/>
              </a:rPr>
              <a:t>https://allegro.pl/oferta/rower-hobby-n</a:t>
            </a:r>
          </a:p>
          <a:p>
            <a:pPr marL="171450" indent="-171450">
              <a:lnSpc>
                <a:spcPct val="90000"/>
              </a:lnSpc>
            </a:pPr>
            <a:r>
              <a:rPr lang="pl-PL" sz="1400">
                <a:ea typeface="+mn-lt"/>
                <a:cs typeface="+mn-lt"/>
                <a:hlinkClick r:id="rId7"/>
              </a:rPr>
              <a:t>https://kb.pl/porady/murowanie-_t/</a:t>
            </a:r>
          </a:p>
          <a:p>
            <a:pPr marL="171450" indent="-171450">
              <a:lnSpc>
                <a:spcPct val="90000"/>
              </a:lnSpc>
            </a:pPr>
            <a:r>
              <a:rPr lang="pl-PL" sz="1400">
                <a:ea typeface="+mn-lt"/>
                <a:cs typeface="+mn-lt"/>
                <a:hlinkClick r:id="rId8"/>
              </a:rPr>
              <a:t>https://www.emag.pl/zestaw-do-ping-ponga-2-paletki-3-pileczki-62276515/pd/DWV828BBM/</a:t>
            </a:r>
            <a:endParaRPr lang="pl-PL" sz="1400"/>
          </a:p>
          <a:p>
            <a:pPr>
              <a:lnSpc>
                <a:spcPct val="90000"/>
              </a:lnSpc>
            </a:pPr>
            <a:endParaRPr lang="pl-PL" sz="1400"/>
          </a:p>
        </p:txBody>
      </p:sp>
    </p:spTree>
    <p:extLst>
      <p:ext uri="{BB962C8B-B14F-4D97-AF65-F5344CB8AC3E}">
        <p14:creationId xmlns:p14="http://schemas.microsoft.com/office/powerpoint/2010/main" xmlns="" val="2319345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B29A249-D854-4A95-840D-4F38D647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/>
                <a:cs typeface="Arial"/>
              </a:rPr>
              <a:t>1. </a:t>
            </a:r>
            <a:r>
              <a:rPr lang="pl-PL" dirty="0" err="1">
                <a:latin typeface="Arial"/>
                <a:cs typeface="Arial"/>
              </a:rPr>
              <a:t>das</a:t>
            </a:r>
            <a:r>
              <a:rPr lang="pl-PL" dirty="0">
                <a:latin typeface="Arial"/>
                <a:cs typeface="Arial"/>
              </a:rPr>
              <a:t> </a:t>
            </a:r>
            <a:r>
              <a:rPr lang="pl-PL" dirty="0" err="1">
                <a:latin typeface="Arial"/>
                <a:cs typeface="Arial"/>
              </a:rPr>
              <a:t>Frühstück</a:t>
            </a:r>
            <a:r>
              <a:rPr lang="pl-PL" dirty="0">
                <a:latin typeface="Arial"/>
                <a:cs typeface="Arial"/>
              </a:rPr>
              <a:t> 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śniadanie </a:t>
            </a:r>
            <a:endParaRPr lang="pl-PL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5" descr="Obraz zawierający żywność, stół, talerz, kubek&#10;&#10;Opis wygenerowany przy bardzo wysokim poziomie pewności">
            <a:extLst>
              <a:ext uri="{FF2B5EF4-FFF2-40B4-BE49-F238E27FC236}">
                <a16:creationId xmlns:a16="http://schemas.microsoft.com/office/drawing/2014/main" xmlns="" id="{C4FF0196-9F30-4653-B4F4-A8BCAC5198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02239" y="3776197"/>
            <a:ext cx="4937760" cy="2773713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ECCD65B-15B5-47F4-886A-4FC37A9E5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4711" y="1522850"/>
            <a:ext cx="4937760" cy="2262709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Arial"/>
                <a:cs typeface="Arial"/>
              </a:rPr>
              <a:t>Um 7 Uhr habe ich gefrühstückt. Zum Frühstückt </a:t>
            </a:r>
            <a:r>
              <a:rPr lang="pl-PL">
                <a:latin typeface="Arial"/>
                <a:cs typeface="Arial"/>
              </a:rPr>
              <a:t>habe ich Käsebrot gegessen. Dann habe ich Wasser getrunken. </a:t>
            </a:r>
            <a:endParaRPr lang="pl-PL" dirty="0">
              <a:latin typeface="Arial"/>
              <a:cs typeface="Arial"/>
            </a:endParaRPr>
          </a:p>
        </p:txBody>
      </p:sp>
      <p:pic>
        <p:nvPicPr>
          <p:cNvPr id="3" name="Obraz 5" descr="Obraz zawierający osoba, wewnątrz, stół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C30A363B-6CD7-4E99-ACB8-AFB358090B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071" y="1529751"/>
            <a:ext cx="2889669" cy="51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6953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9614563-631F-4A5E-825F-E107EE9B1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9" y="365125"/>
            <a:ext cx="531134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2. das </a:t>
            </a:r>
            <a:r>
              <a:rPr lang="en-US" dirty="0" err="1">
                <a:latin typeface="Arial"/>
                <a:cs typeface="Arial"/>
              </a:rPr>
              <a:t>Tanzen</a:t>
            </a:r>
            <a:r>
              <a:rPr lang="en-US" dirty="0">
                <a:latin typeface="Arial"/>
                <a:cs typeface="Arial"/>
              </a:rPr>
              <a:t>   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taniec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E1B331C9-9C04-4287-804C-ACD7D4A0A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145" y="1901977"/>
            <a:ext cx="4161152" cy="1773326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Von 9 bis 10 Uhr habe ich getanzt. Ich habe nicht </a:t>
            </a:r>
            <a:r>
              <a:rPr lang="en-US" dirty="0" err="1">
                <a:latin typeface="Calibri"/>
                <a:cs typeface="Calibri"/>
              </a:rPr>
              <a:t>gefaulenzt</a:t>
            </a:r>
            <a:r>
              <a:rPr lang="en-US" dirty="0">
                <a:latin typeface="Calibri"/>
                <a:cs typeface="Calibri"/>
              </a:rPr>
              <a:t>. </a:t>
            </a:r>
            <a:r>
              <a:rPr lang="pl-PL" dirty="0" err="1" smtClean="0">
                <a:latin typeface="Calibri"/>
                <a:cs typeface="Calibri"/>
              </a:rPr>
              <a:t>Das</a:t>
            </a:r>
            <a:r>
              <a:rPr lang="pl-PL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hat </a:t>
            </a:r>
            <a:r>
              <a:rPr lang="en-US" dirty="0" err="1">
                <a:latin typeface="Calibri"/>
                <a:cs typeface="Calibri"/>
              </a:rPr>
              <a:t>viel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Spaß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gemacht</a:t>
            </a:r>
            <a:r>
              <a:rPr lang="en-US" dirty="0">
                <a:latin typeface="Calibri"/>
                <a:cs typeface="Calibri"/>
              </a:rPr>
              <a:t>. </a:t>
            </a:r>
            <a:endParaRPr lang="en-US" dirty="0"/>
          </a:p>
        </p:txBody>
      </p:sp>
      <p:pic>
        <p:nvPicPr>
          <p:cNvPr id="5" name="Obraz 5" descr="Obraz zawierający osoba, granie, wideo, wewnątrz&#10;&#10;Opis wygenerowany przy bardzo wysokim poziomie pewności">
            <a:extLst>
              <a:ext uri="{FF2B5EF4-FFF2-40B4-BE49-F238E27FC236}">
                <a16:creationId xmlns:a16="http://schemas.microsoft.com/office/drawing/2014/main" xmlns="" id="{66DC718A-14FE-4C07-A6BA-C26EAF701E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1828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3" name="Obraz 5" descr="Obraz zawierający rysunek&#10;&#10;Opis wygenerowany przy bardzo wysokim poziomie pewności">
            <a:extLst>
              <a:ext uri="{FF2B5EF4-FFF2-40B4-BE49-F238E27FC236}">
                <a16:creationId xmlns:a16="http://schemas.microsoft.com/office/drawing/2014/main" xmlns="" id="{E47A5223-728B-4E0D-95EE-71B67E4C51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0098" y="3737742"/>
            <a:ext cx="2225616" cy="26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655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D0BF80-1E57-4379-BEE9-8811002C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/>
                <a:cs typeface="Arial"/>
              </a:rPr>
              <a:t>3. Ping – Pong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ping – pong </a:t>
            </a:r>
            <a:endParaRPr lang="pl-PL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Obraz 9" descr="Obraz zawierający wewnątrz, pomieszczenie, stół, krzesło&#10;&#10;Opis wygenerowany przy bardzo wysokim poziomie pewności">
            <a:extLst>
              <a:ext uri="{FF2B5EF4-FFF2-40B4-BE49-F238E27FC236}">
                <a16:creationId xmlns:a16="http://schemas.microsoft.com/office/drawing/2014/main" xmlns="" id="{A52F642D-FC4C-49D7-BB85-FBD0278043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83" y="1499558"/>
            <a:ext cx="3879011" cy="5195977"/>
          </a:xfr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FD301F5B-3B82-4A6D-83D8-2D1925B7B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14" y="1494095"/>
            <a:ext cx="5282816" cy="1687615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Calibri"/>
                <a:cs typeface="Calibri"/>
              </a:rPr>
              <a:t>Ich </a:t>
            </a:r>
            <a:r>
              <a:rPr lang="pl-PL" dirty="0" err="1">
                <a:latin typeface="Calibri"/>
                <a:cs typeface="Calibri"/>
              </a:rPr>
              <a:t>habe</a:t>
            </a: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Pinpong</a:t>
            </a: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smtClean="0">
                <a:latin typeface="Calibri"/>
                <a:cs typeface="Calibri"/>
              </a:rPr>
              <a:t>im </a:t>
            </a:r>
            <a:r>
              <a:rPr lang="pl-PL" dirty="0" err="1">
                <a:latin typeface="Calibri"/>
                <a:cs typeface="Calibri"/>
              </a:rPr>
              <a:t>Wohnzimmer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gespielt</a:t>
            </a:r>
            <a:r>
              <a:rPr lang="pl-PL" dirty="0">
                <a:latin typeface="Calibri"/>
                <a:cs typeface="Calibri"/>
              </a:rPr>
              <a:t>. Ich </a:t>
            </a:r>
            <a:r>
              <a:rPr lang="pl-PL" dirty="0" err="1">
                <a:latin typeface="Calibri"/>
                <a:cs typeface="Calibri"/>
              </a:rPr>
              <a:t>habe</a:t>
            </a:r>
            <a:r>
              <a:rPr lang="pl-PL" dirty="0">
                <a:latin typeface="Calibri"/>
                <a:cs typeface="Calibri"/>
              </a:rPr>
              <a:t> mit </a:t>
            </a:r>
            <a:r>
              <a:rPr lang="pl-PL" dirty="0" err="1">
                <a:latin typeface="Calibri"/>
                <a:cs typeface="Calibri"/>
              </a:rPr>
              <a:t>meiner</a:t>
            </a: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Schwester</a:t>
            </a:r>
            <a:r>
              <a:rPr lang="pl-PL" dirty="0">
                <a:latin typeface="Calibri"/>
                <a:cs typeface="Calibri"/>
              </a:rPr>
              <a:t> </a:t>
            </a:r>
            <a:r>
              <a:rPr lang="pl-PL" dirty="0" err="1">
                <a:latin typeface="Calibri"/>
                <a:cs typeface="Calibri"/>
              </a:rPr>
              <a:t>gewonnen</a:t>
            </a:r>
            <a:r>
              <a:rPr lang="pl-PL" dirty="0">
                <a:latin typeface="Calibri"/>
                <a:cs typeface="Calibri"/>
              </a:rPr>
              <a:t>.</a:t>
            </a:r>
            <a:endParaRPr lang="pl-PL" dirty="0"/>
          </a:p>
        </p:txBody>
      </p:sp>
      <p:pic>
        <p:nvPicPr>
          <p:cNvPr id="11" name="Obraz 11" descr="Obraz zawierający czarny, mężczyzna, biały, piłka&#10;&#10;Opis wygenerowany przy bardzo wysokim poziomie pewności">
            <a:extLst>
              <a:ext uri="{FF2B5EF4-FFF2-40B4-BE49-F238E27FC236}">
                <a16:creationId xmlns:a16="http://schemas.microsoft.com/office/drawing/2014/main" xmlns="" id="{2EB16CAA-F86F-44EC-88B9-9F0E6B5DAE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7306" y="342324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524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F4FA7D7-3541-4BBC-803D-7BF9B73CB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/>
                <a:cs typeface="Arial"/>
              </a:rPr>
              <a:t>4. </a:t>
            </a:r>
            <a:r>
              <a:rPr lang="pl-PL" dirty="0" err="1">
                <a:latin typeface="Arial"/>
                <a:cs typeface="Arial"/>
              </a:rPr>
              <a:t>das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Radfahren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jazda na rowerze</a:t>
            </a:r>
          </a:p>
        </p:txBody>
      </p:sp>
      <p:pic>
        <p:nvPicPr>
          <p:cNvPr id="5" name="Obraz 5" descr="Obraz zawierający osoba, zewnętrzne, odzież, trzymający&#10;&#10;Opis wygenerowany przy bardzo wysokim poziomie pewności">
            <a:extLst>
              <a:ext uri="{FF2B5EF4-FFF2-40B4-BE49-F238E27FC236}">
                <a16:creationId xmlns:a16="http://schemas.microsoft.com/office/drawing/2014/main" xmlns="" id="{7EB03F14-EFB4-40EE-84DC-B6411D5344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53196" y="1564545"/>
            <a:ext cx="6202967" cy="4609092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65526406-4727-4073-90C1-A60F6BA3C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1565982"/>
            <a:ext cx="4937760" cy="2751539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Calibri"/>
                <a:cs typeface="Calibri"/>
              </a:rPr>
              <a:t>Am Nachmittag bin ich mit </a:t>
            </a:r>
            <a:r>
              <a:rPr lang="pl-PL" dirty="0" err="1" smtClean="0">
                <a:latin typeface="Calibri"/>
                <a:cs typeface="Calibri"/>
              </a:rPr>
              <a:t>meiner</a:t>
            </a:r>
            <a:r>
              <a:rPr lang="pl-PL" dirty="0" smtClean="0">
                <a:latin typeface="Calibri"/>
                <a:cs typeface="Calibri"/>
              </a:rPr>
              <a:t> </a:t>
            </a:r>
            <a:r>
              <a:rPr lang="pl-PL" dirty="0">
                <a:latin typeface="Calibri"/>
                <a:cs typeface="Calibri"/>
              </a:rPr>
              <a:t>Familie Fahrrad gefahren. Auf dem Bild sind meine Tante und meine Schwester</a:t>
            </a:r>
            <a:r>
              <a:rPr lang="pl-PL" dirty="0">
                <a:latin typeface="Calibri"/>
                <a:ea typeface="+mn-lt"/>
                <a:cs typeface="Calibri"/>
              </a:rPr>
              <a:t>. Wir </a:t>
            </a:r>
            <a:r>
              <a:rPr lang="pl-PL" dirty="0" err="1">
                <a:latin typeface="Calibri"/>
                <a:ea typeface="+mn-lt"/>
                <a:cs typeface="Calibri"/>
              </a:rPr>
              <a:t>sind</a:t>
            </a:r>
            <a:r>
              <a:rPr lang="pl-PL" dirty="0">
                <a:latin typeface="Calibri"/>
                <a:ea typeface="+mn-lt"/>
                <a:cs typeface="Calibri"/>
              </a:rPr>
              <a:t> </a:t>
            </a:r>
            <a:r>
              <a:rPr lang="pl-PL" dirty="0" err="1">
                <a:latin typeface="Calibri"/>
                <a:ea typeface="+mn-lt"/>
                <a:cs typeface="Calibri"/>
              </a:rPr>
              <a:t>sehr</a:t>
            </a:r>
            <a:r>
              <a:rPr lang="pl-PL" dirty="0">
                <a:latin typeface="Calibri"/>
                <a:ea typeface="+mn-lt"/>
                <a:cs typeface="Calibri"/>
              </a:rPr>
              <a:t> </a:t>
            </a:r>
            <a:r>
              <a:rPr lang="pl-PL" dirty="0" err="1">
                <a:latin typeface="Calibri"/>
                <a:ea typeface="+mn-lt"/>
                <a:cs typeface="Calibri"/>
              </a:rPr>
              <a:t>spät</a:t>
            </a:r>
            <a:r>
              <a:rPr lang="pl-PL" dirty="0">
                <a:latin typeface="Calibri"/>
                <a:ea typeface="+mn-lt"/>
                <a:cs typeface="Calibri"/>
              </a:rPr>
              <a:t> </a:t>
            </a:r>
            <a:r>
              <a:rPr lang="pl-PL" dirty="0" err="1">
                <a:latin typeface="Calibri"/>
                <a:ea typeface="+mn-lt"/>
                <a:cs typeface="Calibri"/>
              </a:rPr>
              <a:t>nach</a:t>
            </a:r>
            <a:r>
              <a:rPr lang="pl-PL" dirty="0">
                <a:latin typeface="Calibri"/>
                <a:ea typeface="+mn-lt"/>
                <a:cs typeface="Calibri"/>
              </a:rPr>
              <a:t> </a:t>
            </a:r>
            <a:r>
              <a:rPr lang="pl-PL" dirty="0" err="1">
                <a:latin typeface="Calibri"/>
                <a:ea typeface="+mn-lt"/>
                <a:cs typeface="Calibri"/>
              </a:rPr>
              <a:t>Hause</a:t>
            </a:r>
            <a:r>
              <a:rPr lang="pl-PL" dirty="0">
                <a:latin typeface="Calibri"/>
                <a:ea typeface="+mn-lt"/>
                <a:cs typeface="Calibri"/>
              </a:rPr>
              <a:t> </a:t>
            </a:r>
            <a:r>
              <a:rPr lang="pl-PL" dirty="0" err="1">
                <a:latin typeface="Calibri"/>
                <a:ea typeface="+mn-lt"/>
                <a:cs typeface="Calibri"/>
              </a:rPr>
              <a:t>gekommen</a:t>
            </a:r>
            <a:r>
              <a:rPr lang="pl-PL" dirty="0">
                <a:latin typeface="Calibri"/>
                <a:ea typeface="+mn-lt"/>
                <a:cs typeface="Calibri"/>
              </a:rPr>
              <a:t>.</a:t>
            </a: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5" descr="Obraz zawierający stołek, stół&#10;&#10;Opis wygenerowany przy bardzo wysokim poziomie pewności">
            <a:extLst>
              <a:ext uri="{FF2B5EF4-FFF2-40B4-BE49-F238E27FC236}">
                <a16:creationId xmlns:a16="http://schemas.microsoft.com/office/drawing/2014/main" xmlns="" id="{E4EC88DA-244F-44B8-BC57-4B68AEA6CC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447591"/>
            <a:ext cx="3605841" cy="20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854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129F4FEF-3F4E-4042-8E6D-C24E201FB3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5B558B-64FA-43D7-9ADA-FA5CE0FB0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710" y="379502"/>
            <a:ext cx="4613090" cy="11994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Arial"/>
                <a:cs typeface="Arial"/>
              </a:rPr>
              <a:t>5. </a:t>
            </a:r>
            <a:r>
              <a:rPr lang="en-US" err="1">
                <a:latin typeface="Arial"/>
                <a:cs typeface="Arial"/>
              </a:rPr>
              <a:t>die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Ablichtung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z="180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fotografowanie</a:t>
            </a:r>
          </a:p>
        </p:txBody>
      </p:sp>
      <p:pic>
        <p:nvPicPr>
          <p:cNvPr id="5" name="Obraz 5" descr="Obraz zawierający zewnętrzne, kwiat, trawa, siedzi&#10;&#10;Opis wygenerowany przy bardzo wysokim poziomie pewności">
            <a:extLst>
              <a:ext uri="{FF2B5EF4-FFF2-40B4-BE49-F238E27FC236}">
                <a16:creationId xmlns:a16="http://schemas.microsoft.com/office/drawing/2014/main" xmlns="" id="{091B4F09-6D79-41D7-ACE9-258EECE96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8454" r="1" b="1"/>
          <a:stretch/>
        </p:blipFill>
        <p:spPr>
          <a:xfrm>
            <a:off x="20" y="10"/>
            <a:ext cx="6105116" cy="4191736"/>
          </a:xfrm>
          <a:custGeom>
            <a:avLst/>
            <a:gdLst/>
            <a:ahLst/>
            <a:cxnLst/>
            <a:rect l="l" t="t" r="r" b="b"/>
            <a:pathLst>
              <a:path w="6105136" h="4191746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007468" y="4190779"/>
                  <a:pt x="1790648" y="4201115"/>
                  <a:pt x="1535079" y="4190306"/>
                </a:cubicBez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</p:pic>
      <p:pic>
        <p:nvPicPr>
          <p:cNvPr id="7" name="Obraz 7" descr="Obraz zawierający trawa, zewnętrzne, ptak, zwierzę&#10;&#10;Opis wygenerowany przy bardzo wysokim poziomie pewności">
            <a:extLst>
              <a:ext uri="{FF2B5EF4-FFF2-40B4-BE49-F238E27FC236}">
                <a16:creationId xmlns:a16="http://schemas.microsoft.com/office/drawing/2014/main" xmlns="" id="{F93512A7-D255-45E4-BF13-3254EDFD3A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t="732" r="-2" b="29392"/>
          <a:stretch/>
        </p:blipFill>
        <p:spPr>
          <a:xfrm>
            <a:off x="462420" y="4304418"/>
            <a:ext cx="5414116" cy="2553582"/>
          </a:xfrm>
          <a:custGeom>
            <a:avLst/>
            <a:gdLst/>
            <a:ahLst/>
            <a:cxnLst/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01AD3140-5C10-444A-B5C9-27D034A8E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0709" y="2160922"/>
            <a:ext cx="4613090" cy="2535173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Ich und </a:t>
            </a:r>
            <a:r>
              <a:rPr lang="en-US" dirty="0" err="1">
                <a:latin typeface="Calibri"/>
                <a:cs typeface="Calibri"/>
              </a:rPr>
              <a:t>meine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Schwester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haben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einen</a:t>
            </a:r>
            <a:r>
              <a:rPr lang="en-US" dirty="0">
                <a:latin typeface="Calibri"/>
                <a:cs typeface="Calibri"/>
              </a:rPr>
              <a:t> Storch </a:t>
            </a:r>
            <a:r>
              <a:rPr lang="en-US" dirty="0" err="1">
                <a:latin typeface="Calibri"/>
                <a:cs typeface="Calibri"/>
              </a:rPr>
              <a:t>fotografiert</a:t>
            </a:r>
            <a:r>
              <a:rPr lang="en-US" dirty="0">
                <a:latin typeface="Calibri"/>
                <a:cs typeface="Calibri"/>
              </a:rPr>
              <a:t>. Der Storch hat </a:t>
            </a:r>
            <a:r>
              <a:rPr lang="en-US" dirty="0" err="1">
                <a:latin typeface="Calibri"/>
                <a:cs typeface="Calibri"/>
              </a:rPr>
              <a:t>uns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nicht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bemerkt</a:t>
            </a:r>
            <a:r>
              <a:rPr lang="en-US" dirty="0">
                <a:latin typeface="Calibri"/>
                <a:cs typeface="Calibri"/>
              </a:rPr>
              <a:t>. </a:t>
            </a:r>
            <a:r>
              <a:rPr lang="en-US" dirty="0" err="1">
                <a:latin typeface="Calibri"/>
                <a:cs typeface="Calibri"/>
              </a:rPr>
              <a:t>Wir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haben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viel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Spaß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gehabt</a:t>
            </a:r>
            <a:r>
              <a:rPr lang="en-US" dirty="0">
                <a:latin typeface="Calibri"/>
                <a:cs typeface="Calibri"/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35932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4C5663A-0CE3-4AEE-B47E-FB68D9EBF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CE75C4-1C0D-48F8-87F3-A42F4C9E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9" y="365125"/>
            <a:ext cx="5771415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6. der Aufbau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budowanie</a:t>
            </a:r>
            <a:endParaRPr lang="en-US" sz="1800">
              <a:solidFill>
                <a:schemeClr val="accent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6CFA386-1F0F-49BA-9A01-784B7B3A8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107" y="1916354"/>
            <a:ext cx="3816096" cy="2233402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Ich </a:t>
            </a:r>
            <a:r>
              <a:rPr lang="en-US" dirty="0" err="1">
                <a:latin typeface="Calibri"/>
                <a:cs typeface="Calibri"/>
              </a:rPr>
              <a:t>habe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meine</a:t>
            </a:r>
            <a:r>
              <a:rPr lang="pl-PL" dirty="0" smtClean="0">
                <a:latin typeface="Calibri"/>
                <a:cs typeface="Calibri"/>
              </a:rPr>
              <a:t>m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Onkel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bei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de</a:t>
            </a:r>
            <a:r>
              <a:rPr lang="pl-PL" dirty="0" err="1" smtClean="0">
                <a:latin typeface="Calibri"/>
                <a:cs typeface="Calibri"/>
              </a:rPr>
              <a:t>r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Arbeit </a:t>
            </a:r>
            <a:r>
              <a:rPr lang="en-US" dirty="0" err="1">
                <a:latin typeface="Calibri"/>
                <a:cs typeface="Calibri"/>
              </a:rPr>
              <a:t>geholfen</a:t>
            </a:r>
            <a:r>
              <a:rPr lang="en-US" dirty="0">
                <a:latin typeface="Calibri"/>
                <a:cs typeface="Calibri"/>
              </a:rPr>
              <a:t>. </a:t>
            </a:r>
            <a:r>
              <a:rPr lang="en-US" dirty="0" err="1">
                <a:latin typeface="Calibri"/>
                <a:cs typeface="Calibri"/>
              </a:rPr>
              <a:t>Wir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haben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pl-PL" dirty="0" err="1" smtClean="0">
                <a:latin typeface="Calibri"/>
                <a:cs typeface="Calibri"/>
              </a:rPr>
              <a:t>uns</a:t>
            </a:r>
            <a:r>
              <a:rPr lang="pl-PL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nicht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erholt</a:t>
            </a:r>
            <a:r>
              <a:rPr lang="en-US" dirty="0">
                <a:latin typeface="Calibri"/>
                <a:cs typeface="Calibri"/>
              </a:rPr>
              <a:t>. </a:t>
            </a:r>
            <a:r>
              <a:rPr lang="en-US" dirty="0" err="1">
                <a:latin typeface="Calibri"/>
                <a:cs typeface="Calibri"/>
              </a:rPr>
              <a:t>Wir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haben</a:t>
            </a:r>
            <a:r>
              <a:rPr lang="en-US" dirty="0">
                <a:latin typeface="Calibri"/>
                <a:cs typeface="Calibri"/>
              </a:rPr>
              <a:t> die </a:t>
            </a:r>
            <a:r>
              <a:rPr lang="en-US" dirty="0" err="1">
                <a:latin typeface="Calibri"/>
                <a:cs typeface="Calibri"/>
              </a:rPr>
              <a:t>ganze</a:t>
            </a:r>
            <a:r>
              <a:rPr lang="en-US" dirty="0">
                <a:latin typeface="Calibri"/>
                <a:cs typeface="Calibri"/>
              </a:rPr>
              <a:t> Zeit </a:t>
            </a:r>
            <a:r>
              <a:rPr lang="en-US" dirty="0" err="1">
                <a:latin typeface="Calibri"/>
                <a:cs typeface="Calibri"/>
              </a:rPr>
              <a:t>gearbeitet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pic>
        <p:nvPicPr>
          <p:cNvPr id="5" name="Obraz 5" descr="Obraz zawierający trawa, osoba, zewnętrzne, kobieta&#10;&#10;Opis wygenerowany przy bardzo wysokim poziomie pewności">
            <a:extLst>
              <a:ext uri="{FF2B5EF4-FFF2-40B4-BE49-F238E27FC236}">
                <a16:creationId xmlns:a16="http://schemas.microsoft.com/office/drawing/2014/main" xmlns="" id="{EB0FADB6-BEC1-474C-B276-E28C2FA013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9220" r="906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  <p:pic>
        <p:nvPicPr>
          <p:cNvPr id="3" name="Obraz 5" descr="Obraz zawierający budynek, zewnętrzne, pomarańczowy, przód&#10;&#10;Opis wygenerowany przy bardzo wysokim poziomie pewności">
            <a:extLst>
              <a:ext uri="{FF2B5EF4-FFF2-40B4-BE49-F238E27FC236}">
                <a16:creationId xmlns:a16="http://schemas.microsoft.com/office/drawing/2014/main" xmlns="" id="{A8D081B1-8E34-4F56-AC3B-72478F2634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419" y="4229884"/>
            <a:ext cx="3835878" cy="209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543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4A069E2-D795-47F9-A655-1AD61A2A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/>
                <a:cs typeface="Arial"/>
              </a:rPr>
              <a:t>7. </a:t>
            </a:r>
            <a:r>
              <a:rPr lang="pl-PL" dirty="0" err="1">
                <a:latin typeface="Arial"/>
                <a:cs typeface="Arial"/>
              </a:rPr>
              <a:t>die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Lesung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sz="18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czytanie </a:t>
            </a:r>
          </a:p>
        </p:txBody>
      </p:sp>
      <p:pic>
        <p:nvPicPr>
          <p:cNvPr id="9" name="Obraz 9" descr="Obraz zawierający zewnętrzne, osoba, kobieta, trzymający&#10;&#10;Opis wygenerowany przy bardzo wysokim poziomie pewności">
            <a:extLst>
              <a:ext uri="{FF2B5EF4-FFF2-40B4-BE49-F238E27FC236}">
                <a16:creationId xmlns:a16="http://schemas.microsoft.com/office/drawing/2014/main" xmlns="" id="{1BDE0430-473D-4C71-B064-CB79F4E88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58371" y="1550167"/>
            <a:ext cx="6332363" cy="4781621"/>
          </a:xfr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xmlns="" id="{C6B8D284-4FAC-4763-8D1D-A07111CEB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672" y="1551605"/>
            <a:ext cx="4937760" cy="1932030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latin typeface="Calibri"/>
                <a:cs typeface="Calibri"/>
              </a:rPr>
              <a:t>Ich habe das Buch am Ende des Tages gelesen. Colleen Hoover </a:t>
            </a:r>
            <a:r>
              <a:rPr lang="pl-PL" dirty="0" err="1">
                <a:latin typeface="Calibri"/>
                <a:cs typeface="Calibri"/>
              </a:rPr>
              <a:t>ist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 smtClean="0">
                <a:latin typeface="Calibri"/>
                <a:cs typeface="Calibri"/>
              </a:rPr>
              <a:t>meine</a:t>
            </a:r>
            <a:r>
              <a:rPr lang="pl-PL" dirty="0" smtClean="0">
                <a:latin typeface="Calibri"/>
                <a:cs typeface="Calibri"/>
              </a:rPr>
              <a:t> </a:t>
            </a:r>
            <a:r>
              <a:rPr lang="pl-PL" dirty="0" err="1" smtClean="0">
                <a:latin typeface="Calibri"/>
                <a:cs typeface="Calibri"/>
              </a:rPr>
              <a:t>Lieblingsautorin</a:t>
            </a:r>
            <a:r>
              <a:rPr lang="pl-PL" dirty="0" smtClean="0">
                <a:latin typeface="Calibri"/>
                <a:cs typeface="Calibri"/>
              </a:rPr>
              <a:t>. </a:t>
            </a:r>
            <a:r>
              <a:rPr lang="pl-PL" dirty="0">
                <a:latin typeface="Calibri"/>
                <a:cs typeface="Calibri"/>
              </a:rPr>
              <a:t>Ich habe </a:t>
            </a:r>
            <a:r>
              <a:rPr lang="pl-PL" dirty="0" err="1">
                <a:latin typeface="Calibri"/>
                <a:cs typeface="Calibri"/>
              </a:rPr>
              <a:t>alle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ihre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Bücher</a:t>
            </a:r>
            <a:r>
              <a:rPr lang="pl-PL" dirty="0">
                <a:latin typeface="Calibri"/>
                <a:cs typeface="Calibri"/>
              </a:rPr>
              <a:t> </a:t>
            </a:r>
            <a:r>
              <a:rPr lang="pl-PL" dirty="0" err="1">
                <a:latin typeface="Calibri"/>
                <a:cs typeface="Calibri"/>
              </a:rPr>
              <a:t>gekauft</a:t>
            </a:r>
            <a:r>
              <a:rPr lang="pl-PL" dirty="0">
                <a:latin typeface="Calibri"/>
                <a:cs typeface="Calibri"/>
              </a:rPr>
              <a:t>.</a:t>
            </a:r>
            <a:endParaRPr lang="pl-PL" dirty="0"/>
          </a:p>
        </p:txBody>
      </p:sp>
      <p:pic>
        <p:nvPicPr>
          <p:cNvPr id="3" name="Obraz 3" descr="Obraz zawierający żywność&#10;&#10;Opis wygenerowany przy bardzo wysokim poziomie pewności">
            <a:extLst>
              <a:ext uri="{FF2B5EF4-FFF2-40B4-BE49-F238E27FC236}">
                <a16:creationId xmlns:a16="http://schemas.microsoft.com/office/drawing/2014/main" xmlns="" id="{90FA3079-5742-4211-A4CA-C557CCFBFF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192" y="3653287"/>
            <a:ext cx="2743200" cy="2743200"/>
          </a:xfrm>
          <a:prstGeom prst="rect">
            <a:avLst/>
          </a:prstGeom>
        </p:spPr>
      </p:pic>
      <p:pic>
        <p:nvPicPr>
          <p:cNvPr id="5" name="Obraz 5" descr="Obraz zawierający tekst, żywność&#10;&#10;Opis wygenerowany przy bardzo wysokim poziomie pewności">
            <a:extLst>
              <a:ext uri="{FF2B5EF4-FFF2-40B4-BE49-F238E27FC236}">
                <a16:creationId xmlns:a16="http://schemas.microsoft.com/office/drawing/2014/main" xmlns="" id="{0E9C3211-13E0-4843-AC54-0800AF51F6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2249" y="365328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11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raphic 1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214DB47B-6C2B-46D1-9B08-00E098C72C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7131E8-29C2-4196-BEF3-9E48BD81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58" y="4224938"/>
            <a:ext cx="6105136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latin typeface="Arial"/>
                <a:cs typeface="Arial"/>
              </a:rPr>
              <a:t>8. der </a:t>
            </a:r>
            <a:r>
              <a:rPr lang="en-US" sz="4800" dirty="0" err="1">
                <a:latin typeface="Arial"/>
                <a:cs typeface="Arial"/>
              </a:rPr>
              <a:t>Spaß</a:t>
            </a:r>
            <a:r>
              <a:rPr lang="en-US" sz="4800" dirty="0"/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zabawa</a:t>
            </a:r>
            <a:endParaRPr lang="en-US" sz="180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xmlns="" id="{E59874A8-6151-46FD-9958-D49311938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5595" y="5724112"/>
            <a:ext cx="6288199" cy="646785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en-US" cap="all" dirty="0">
                <a:latin typeface="Calibri"/>
                <a:cs typeface="Calibri"/>
              </a:rPr>
              <a:t>Ich </a:t>
            </a:r>
            <a:r>
              <a:rPr lang="en-US" cap="all" dirty="0" err="1">
                <a:latin typeface="Calibri"/>
                <a:cs typeface="Calibri"/>
              </a:rPr>
              <a:t>habe</a:t>
            </a:r>
            <a:r>
              <a:rPr lang="en-US" cap="all" dirty="0">
                <a:latin typeface="Calibri"/>
                <a:cs typeface="Calibri"/>
              </a:rPr>
              <a:t> </a:t>
            </a:r>
            <a:r>
              <a:rPr lang="en-US" cap="all" dirty="0" err="1">
                <a:latin typeface="Calibri"/>
                <a:cs typeface="Calibri"/>
              </a:rPr>
              <a:t>mit</a:t>
            </a:r>
            <a:r>
              <a:rPr lang="en-US" cap="all" dirty="0">
                <a:latin typeface="Calibri"/>
                <a:cs typeface="Calibri"/>
              </a:rPr>
              <a:t> </a:t>
            </a:r>
            <a:r>
              <a:rPr lang="en-US" cap="all" dirty="0" err="1">
                <a:latin typeface="Calibri"/>
                <a:cs typeface="Calibri"/>
              </a:rPr>
              <a:t>meinem</a:t>
            </a:r>
            <a:r>
              <a:rPr lang="en-US" cap="all" dirty="0">
                <a:latin typeface="Calibri"/>
                <a:cs typeface="Calibri"/>
              </a:rPr>
              <a:t> Bruder </a:t>
            </a:r>
            <a:r>
              <a:rPr lang="en-US" cap="all" dirty="0" err="1">
                <a:latin typeface="Calibri"/>
                <a:cs typeface="Calibri"/>
              </a:rPr>
              <a:t>gespielt</a:t>
            </a:r>
            <a:r>
              <a:rPr lang="en-US" cap="all" dirty="0">
                <a:latin typeface="Calibri"/>
                <a:cs typeface="Calibri"/>
              </a:rPr>
              <a:t>. Ich </a:t>
            </a:r>
            <a:r>
              <a:rPr lang="en-US" cap="all" dirty="0" err="1">
                <a:latin typeface="Calibri"/>
                <a:cs typeface="Calibri"/>
              </a:rPr>
              <a:t>spiele</a:t>
            </a:r>
            <a:r>
              <a:rPr lang="en-US" cap="all" dirty="0">
                <a:latin typeface="Calibri"/>
                <a:cs typeface="Calibri"/>
              </a:rPr>
              <a:t> </a:t>
            </a:r>
            <a:r>
              <a:rPr lang="en-US" cap="all" dirty="0" err="1">
                <a:latin typeface="Calibri"/>
                <a:cs typeface="Calibri"/>
              </a:rPr>
              <a:t>gerne</a:t>
            </a:r>
            <a:r>
              <a:rPr lang="en-US" cap="all" dirty="0">
                <a:latin typeface="Calibri"/>
                <a:cs typeface="Calibri"/>
              </a:rPr>
              <a:t> </a:t>
            </a:r>
            <a:r>
              <a:rPr lang="en-US" cap="all" dirty="0" err="1">
                <a:latin typeface="Calibri"/>
                <a:cs typeface="Calibri"/>
              </a:rPr>
              <a:t>mit</a:t>
            </a:r>
            <a:r>
              <a:rPr lang="en-US" cap="all" dirty="0">
                <a:latin typeface="Calibri"/>
                <a:cs typeface="Calibri"/>
              </a:rPr>
              <a:t> </a:t>
            </a:r>
            <a:r>
              <a:rPr lang="en-US" cap="all" dirty="0" err="1">
                <a:latin typeface="Calibri"/>
                <a:cs typeface="Calibri"/>
              </a:rPr>
              <a:t>ihm</a:t>
            </a:r>
            <a:r>
              <a:rPr lang="en-US" cap="all" dirty="0">
                <a:latin typeface="Calibri"/>
                <a:cs typeface="Calibri"/>
              </a:rPr>
              <a:t>.</a:t>
            </a:r>
            <a:r>
              <a:rPr lang="en-US" sz="2000" cap="all" dirty="0"/>
              <a:t> </a:t>
            </a:r>
          </a:p>
        </p:txBody>
      </p:sp>
      <p:pic>
        <p:nvPicPr>
          <p:cNvPr id="7" name="Obraz 7" descr="Obraz zawierający zewnętrzne, osoba, trzymający, ręka&#10;&#10;Opis wygenerowany przy bardzo wysokim poziomie pewności">
            <a:extLst>
              <a:ext uri="{FF2B5EF4-FFF2-40B4-BE49-F238E27FC236}">
                <a16:creationId xmlns:a16="http://schemas.microsoft.com/office/drawing/2014/main" xmlns="" id="{0A39A230-721A-484D-B5D9-ED4B764A0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1120" r="15511" b="2"/>
          <a:stretch/>
        </p:blipFill>
        <p:spPr>
          <a:xfrm>
            <a:off x="-9153" y="10"/>
            <a:ext cx="6105136" cy="6240777"/>
          </a:xfrm>
          <a:custGeom>
            <a:avLst/>
            <a:gdLst/>
            <a:ahLst/>
            <a:cxnLst/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</p:pic>
      <p:pic>
        <p:nvPicPr>
          <p:cNvPr id="9" name="Obraz 9" descr="Obraz zawierający osoba, zewnętrzne, budynek, dziecko&#10;&#10;Opis wygenerowany przy bardzo wysokim poziomie pewności">
            <a:extLst>
              <a:ext uri="{FF2B5EF4-FFF2-40B4-BE49-F238E27FC236}">
                <a16:creationId xmlns:a16="http://schemas.microsoft.com/office/drawing/2014/main" xmlns="" id="{4964F526-26E1-4306-B6EA-D8C0B4118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420" b="4"/>
          <a:stretch/>
        </p:blipFill>
        <p:spPr>
          <a:xfrm>
            <a:off x="6355500" y="211464"/>
            <a:ext cx="4941485" cy="3877363"/>
          </a:xfrm>
          <a:custGeom>
            <a:avLst/>
            <a:gdLst/>
            <a:ahLst/>
            <a:cxnLst/>
            <a:rect l="l" t="t" r="r" b="b"/>
            <a:pathLst>
              <a:path w="4569568" h="3877363">
                <a:moveTo>
                  <a:pt x="3843224" y="17"/>
                </a:moveTo>
                <a:cubicBezTo>
                  <a:pt x="3853657" y="-269"/>
                  <a:pt x="3863732" y="3160"/>
                  <a:pt x="3872078" y="16745"/>
                </a:cubicBezTo>
                <a:cubicBezTo>
                  <a:pt x="3827725" y="52547"/>
                  <a:pt x="3771210" y="39089"/>
                  <a:pt x="3711358" y="79463"/>
                </a:cubicBezTo>
                <a:cubicBezTo>
                  <a:pt x="3808648" y="66766"/>
                  <a:pt x="3885671" y="56609"/>
                  <a:pt x="3962692" y="46454"/>
                </a:cubicBezTo>
                <a:cubicBezTo>
                  <a:pt x="3964124" y="53563"/>
                  <a:pt x="3965554" y="60673"/>
                  <a:pt x="3966984" y="67782"/>
                </a:cubicBezTo>
                <a:cubicBezTo>
                  <a:pt x="3868502" y="82763"/>
                  <a:pt x="3777410" y="121359"/>
                  <a:pt x="3681550" y="148529"/>
                </a:cubicBezTo>
                <a:cubicBezTo>
                  <a:pt x="3690374" y="165289"/>
                  <a:pt x="3699196" y="161987"/>
                  <a:pt x="3707066" y="160972"/>
                </a:cubicBezTo>
                <a:cubicBezTo>
                  <a:pt x="3758334" y="154369"/>
                  <a:pt x="3809602" y="147768"/>
                  <a:pt x="3858724" y="129739"/>
                </a:cubicBezTo>
                <a:cubicBezTo>
                  <a:pt x="3869693" y="125675"/>
                  <a:pt x="3883047" y="125675"/>
                  <a:pt x="3889247" y="137864"/>
                </a:cubicBezTo>
                <a:cubicBezTo>
                  <a:pt x="3898070" y="155131"/>
                  <a:pt x="3885433" y="166304"/>
                  <a:pt x="3874225" y="175697"/>
                </a:cubicBezTo>
                <a:cubicBezTo>
                  <a:pt x="3854670" y="191949"/>
                  <a:pt x="3831064" y="187379"/>
                  <a:pt x="3808410" y="190425"/>
                </a:cubicBezTo>
                <a:cubicBezTo>
                  <a:pt x="3748081" y="198297"/>
                  <a:pt x="3719226" y="222927"/>
                  <a:pt x="3705872" y="279299"/>
                </a:cubicBezTo>
                <a:cubicBezTo>
                  <a:pt x="3758811" y="256445"/>
                  <a:pt x="3809842" y="284631"/>
                  <a:pt x="3861109" y="268633"/>
                </a:cubicBezTo>
                <a:cubicBezTo>
                  <a:pt x="3874463" y="264571"/>
                  <a:pt x="3895685" y="270664"/>
                  <a:pt x="3888532" y="290216"/>
                </a:cubicBezTo>
                <a:cubicBezTo>
                  <a:pt x="3881854" y="308499"/>
                  <a:pt x="3859678" y="321702"/>
                  <a:pt x="3899025" y="318148"/>
                </a:cubicBezTo>
                <a:cubicBezTo>
                  <a:pt x="3927162" y="315608"/>
                  <a:pt x="3982246" y="336176"/>
                  <a:pt x="3959116" y="341254"/>
                </a:cubicBezTo>
                <a:cubicBezTo>
                  <a:pt x="3930024" y="347603"/>
                  <a:pt x="3901646" y="356744"/>
                  <a:pt x="3864685" y="367154"/>
                </a:cubicBezTo>
                <a:cubicBezTo>
                  <a:pt x="3905463" y="384166"/>
                  <a:pt x="3934793" y="380611"/>
                  <a:pt x="3965554" y="367154"/>
                </a:cubicBezTo>
                <a:cubicBezTo>
                  <a:pt x="4002753" y="350903"/>
                  <a:pt x="4051161" y="331098"/>
                  <a:pt x="4081445" y="349381"/>
                </a:cubicBezTo>
                <a:cubicBezTo>
                  <a:pt x="4126752" y="376803"/>
                  <a:pt x="4164428" y="359536"/>
                  <a:pt x="4204966" y="354966"/>
                </a:cubicBezTo>
                <a:cubicBezTo>
                  <a:pt x="4287472" y="345570"/>
                  <a:pt x="4369264" y="329827"/>
                  <a:pt x="4452008" y="322211"/>
                </a:cubicBezTo>
                <a:cubicBezTo>
                  <a:pt x="4485154" y="319164"/>
                  <a:pt x="4520922" y="304691"/>
                  <a:pt x="4569568" y="324495"/>
                </a:cubicBezTo>
                <a:cubicBezTo>
                  <a:pt x="4349232" y="425810"/>
                  <a:pt x="4112683" y="419463"/>
                  <a:pt x="3915955" y="544899"/>
                </a:cubicBezTo>
                <a:cubicBezTo>
                  <a:pt x="3924301" y="556833"/>
                  <a:pt x="3966745" y="590858"/>
                  <a:pt x="3949339" y="593397"/>
                </a:cubicBezTo>
                <a:cubicBezTo>
                  <a:pt x="3900455" y="600761"/>
                  <a:pt x="3857056" y="625645"/>
                  <a:pt x="3812464" y="646212"/>
                </a:cubicBezTo>
                <a:cubicBezTo>
                  <a:pt x="3793148" y="655100"/>
                  <a:pt x="3769780" y="666781"/>
                  <a:pt x="3778841" y="698520"/>
                </a:cubicBezTo>
                <a:cubicBezTo>
                  <a:pt x="3795295" y="707407"/>
                  <a:pt x="3807456" y="694965"/>
                  <a:pt x="3821047" y="693950"/>
                </a:cubicBezTo>
                <a:cubicBezTo>
                  <a:pt x="3834878" y="692935"/>
                  <a:pt x="3865879" y="699535"/>
                  <a:pt x="3857293" y="703852"/>
                </a:cubicBezTo>
                <a:cubicBezTo>
                  <a:pt x="3818186" y="723405"/>
                  <a:pt x="3888532" y="770380"/>
                  <a:pt x="3842271" y="770380"/>
                </a:cubicBezTo>
                <a:cubicBezTo>
                  <a:pt x="3764772" y="770633"/>
                  <a:pt x="3723519" y="853919"/>
                  <a:pt x="3648882" y="856205"/>
                </a:cubicBezTo>
                <a:cubicBezTo>
                  <a:pt x="3636960" y="856458"/>
                  <a:pt x="3631236" y="871185"/>
                  <a:pt x="3631474" y="884136"/>
                </a:cubicBezTo>
                <a:cubicBezTo>
                  <a:pt x="3631474" y="899626"/>
                  <a:pt x="3642444" y="902418"/>
                  <a:pt x="3654605" y="903942"/>
                </a:cubicBezTo>
                <a:cubicBezTo>
                  <a:pt x="3673205" y="906226"/>
                  <a:pt x="3692520" y="884136"/>
                  <a:pt x="3717081" y="914098"/>
                </a:cubicBezTo>
                <a:cubicBezTo>
                  <a:pt x="3672966" y="931618"/>
                  <a:pt x="3628852" y="949140"/>
                  <a:pt x="3629568" y="1009319"/>
                </a:cubicBezTo>
                <a:cubicBezTo>
                  <a:pt x="3629805" y="1025569"/>
                  <a:pt x="3611444" y="1031663"/>
                  <a:pt x="3597613" y="1035726"/>
                </a:cubicBezTo>
                <a:cubicBezTo>
                  <a:pt x="3574721" y="1042329"/>
                  <a:pt x="3555408" y="1054009"/>
                  <a:pt x="3543006" y="1076608"/>
                </a:cubicBezTo>
                <a:cubicBezTo>
                  <a:pt x="3543246" y="1080925"/>
                  <a:pt x="3543484" y="1085495"/>
                  <a:pt x="3542052" y="1089050"/>
                </a:cubicBezTo>
                <a:cubicBezTo>
                  <a:pt x="3546106" y="1143642"/>
                  <a:pt x="3579490" y="1142118"/>
                  <a:pt x="3616451" y="1132978"/>
                </a:cubicBezTo>
                <a:cubicBezTo>
                  <a:pt x="3660566" y="1121805"/>
                  <a:pt x="3704204" y="1101491"/>
                  <a:pt x="3750703" y="1121043"/>
                </a:cubicBezTo>
                <a:cubicBezTo>
                  <a:pt x="3685126" y="1147197"/>
                  <a:pt x="3613828" y="1149228"/>
                  <a:pt x="3552307" y="1186555"/>
                </a:cubicBezTo>
                <a:cubicBezTo>
                  <a:pt x="3777410" y="1193411"/>
                  <a:pt x="3976284" y="1075591"/>
                  <a:pt x="4194473" y="1030395"/>
                </a:cubicBezTo>
                <a:cubicBezTo>
                  <a:pt x="4187082" y="1060610"/>
                  <a:pt x="4169436" y="1066704"/>
                  <a:pt x="4153459" y="1071275"/>
                </a:cubicBezTo>
                <a:cubicBezTo>
                  <a:pt x="4072860" y="1094129"/>
                  <a:pt x="4002278" y="1139581"/>
                  <a:pt x="3928831" y="1178936"/>
                </a:cubicBezTo>
                <a:cubicBezTo>
                  <a:pt x="3898548" y="1195188"/>
                  <a:pt x="3876608" y="1211440"/>
                  <a:pt x="3865164" y="1246481"/>
                </a:cubicBezTo>
                <a:cubicBezTo>
                  <a:pt x="3854908" y="1278221"/>
                  <a:pt x="3835117" y="1292948"/>
                  <a:pt x="3798395" y="1283806"/>
                </a:cubicBezTo>
                <a:cubicBezTo>
                  <a:pt x="3768588" y="1276188"/>
                  <a:pt x="3735920" y="1280251"/>
                  <a:pt x="3704681" y="1283045"/>
                </a:cubicBezTo>
                <a:cubicBezTo>
                  <a:pt x="3668674" y="1286092"/>
                  <a:pt x="3628374" y="1321895"/>
                  <a:pt x="3638151" y="1340431"/>
                </a:cubicBezTo>
                <a:cubicBezTo>
                  <a:pt x="3654843" y="1371917"/>
                  <a:pt x="3682743" y="1356174"/>
                  <a:pt x="3707542" y="1352619"/>
                </a:cubicBezTo>
                <a:cubicBezTo>
                  <a:pt x="3735681" y="1348303"/>
                  <a:pt x="3787902" y="1339415"/>
                  <a:pt x="3788856" y="1343224"/>
                </a:cubicBezTo>
                <a:cubicBezTo>
                  <a:pt x="3807219" y="1422193"/>
                  <a:pt x="3936463" y="1353382"/>
                  <a:pt x="3964363" y="1346270"/>
                </a:cubicBezTo>
                <a:cubicBezTo>
                  <a:pt x="3999176" y="1337384"/>
                  <a:pt x="4031845" y="1353635"/>
                  <a:pt x="4064991" y="1357443"/>
                </a:cubicBezTo>
                <a:cubicBezTo>
                  <a:pt x="4094560" y="1360998"/>
                  <a:pt x="4261720" y="1371917"/>
                  <a:pt x="4296295" y="1338398"/>
                </a:cubicBezTo>
                <a:cubicBezTo>
                  <a:pt x="4301064" y="1364552"/>
                  <a:pt x="4291050" y="1375217"/>
                  <a:pt x="4282702" y="1387152"/>
                </a:cubicBezTo>
                <a:cubicBezTo>
                  <a:pt x="4271019" y="1404164"/>
                  <a:pt x="4269110" y="1416099"/>
                  <a:pt x="4291288" y="1429556"/>
                </a:cubicBezTo>
                <a:cubicBezTo>
                  <a:pt x="4354480" y="1468154"/>
                  <a:pt x="4353524" y="1469422"/>
                  <a:pt x="4294626" y="1521730"/>
                </a:cubicBezTo>
                <a:cubicBezTo>
                  <a:pt x="4291763" y="1524015"/>
                  <a:pt x="4292957" y="1531633"/>
                  <a:pt x="4292480" y="1536712"/>
                </a:cubicBezTo>
                <a:cubicBezTo>
                  <a:pt x="4307980" y="1544836"/>
                  <a:pt x="4326102" y="1524523"/>
                  <a:pt x="4344224" y="1546361"/>
                </a:cubicBezTo>
                <a:cubicBezTo>
                  <a:pt x="4265296" y="1642341"/>
                  <a:pt x="4144874" y="1665955"/>
                  <a:pt x="4035898" y="1738070"/>
                </a:cubicBezTo>
                <a:cubicBezTo>
                  <a:pt x="4124128" y="1761938"/>
                  <a:pt x="4177066" y="1678652"/>
                  <a:pt x="4241926" y="1689317"/>
                </a:cubicBezTo>
                <a:cubicBezTo>
                  <a:pt x="4274357" y="1715471"/>
                  <a:pt x="4178020" y="1757368"/>
                  <a:pt x="4269826" y="1769810"/>
                </a:cubicBezTo>
                <a:cubicBezTo>
                  <a:pt x="4230002" y="1792663"/>
                  <a:pt x="4200434" y="1815006"/>
                  <a:pt x="4173012" y="1841415"/>
                </a:cubicBezTo>
                <a:cubicBezTo>
                  <a:pt x="4124128" y="1888644"/>
                  <a:pt x="4114590" y="1919623"/>
                  <a:pt x="4137244" y="1983103"/>
                </a:cubicBezTo>
                <a:cubicBezTo>
                  <a:pt x="4152029" y="2024746"/>
                  <a:pt x="4173728" y="2063089"/>
                  <a:pt x="4154652" y="2112602"/>
                </a:cubicBezTo>
                <a:cubicBezTo>
                  <a:pt x="4141298" y="2146628"/>
                  <a:pt x="4146544" y="2168972"/>
                  <a:pt x="4196142" y="2153737"/>
                </a:cubicBezTo>
                <a:cubicBezTo>
                  <a:pt x="4249557" y="2137485"/>
                  <a:pt x="4269587" y="2167956"/>
                  <a:pt x="4256234" y="2227627"/>
                </a:cubicBezTo>
                <a:cubicBezTo>
                  <a:pt x="4247650" y="2265970"/>
                  <a:pt x="4256712" y="2277649"/>
                  <a:pt x="4293433" y="2273333"/>
                </a:cubicBezTo>
                <a:cubicBezTo>
                  <a:pt x="4333972" y="2268509"/>
                  <a:pt x="4372602" y="2243370"/>
                  <a:pt x="4422678" y="2255559"/>
                </a:cubicBezTo>
                <a:cubicBezTo>
                  <a:pt x="4382618" y="2325134"/>
                  <a:pt x="4297010" y="2305328"/>
                  <a:pt x="4250272" y="2371602"/>
                </a:cubicBezTo>
                <a:cubicBezTo>
                  <a:pt x="4306072" y="2371854"/>
                  <a:pt x="4348756" y="2371602"/>
                  <a:pt x="4390009" y="2357127"/>
                </a:cubicBezTo>
                <a:cubicBezTo>
                  <a:pt x="4407179" y="2351286"/>
                  <a:pt x="4426018" y="2345194"/>
                  <a:pt x="4435554" y="2365252"/>
                </a:cubicBezTo>
                <a:cubicBezTo>
                  <a:pt x="4446762" y="2389375"/>
                  <a:pt x="4423632" y="2398516"/>
                  <a:pt x="4409562" y="2402832"/>
                </a:cubicBezTo>
                <a:cubicBezTo>
                  <a:pt x="4369978" y="2415021"/>
                  <a:pt x="4339695" y="2443968"/>
                  <a:pt x="4307026" y="2466566"/>
                </a:cubicBezTo>
                <a:cubicBezTo>
                  <a:pt x="4235250" y="2516082"/>
                  <a:pt x="4156558" y="2557470"/>
                  <a:pt x="4095751" y="2639233"/>
                </a:cubicBezTo>
                <a:cubicBezTo>
                  <a:pt x="4172297" y="2618411"/>
                  <a:pt x="4229288" y="2569913"/>
                  <a:pt x="4300350" y="2560010"/>
                </a:cubicBezTo>
                <a:cubicBezTo>
                  <a:pt x="4238826" y="2634409"/>
                  <a:pt x="4159659" y="2683415"/>
                  <a:pt x="4084784" y="2737500"/>
                </a:cubicBezTo>
                <a:cubicBezTo>
                  <a:pt x="4063322" y="2752735"/>
                  <a:pt x="4041622" y="2763146"/>
                  <a:pt x="4036853" y="2796409"/>
                </a:cubicBezTo>
                <a:cubicBezTo>
                  <a:pt x="4027552" y="2860905"/>
                  <a:pt x="3999653" y="2914228"/>
                  <a:pt x="3940039" y="2942666"/>
                </a:cubicBezTo>
                <a:cubicBezTo>
                  <a:pt x="3939562" y="2942922"/>
                  <a:pt x="3942900" y="2952571"/>
                  <a:pt x="3944808" y="2959171"/>
                </a:cubicBezTo>
                <a:cubicBezTo>
                  <a:pt x="3981292" y="2961204"/>
                  <a:pt x="4010145" y="2923115"/>
                  <a:pt x="4056645" y="2935557"/>
                </a:cubicBezTo>
                <a:cubicBezTo>
                  <a:pt x="4012052" y="2987356"/>
                  <a:pt x="3974853" y="3033825"/>
                  <a:pt x="3911662" y="3058455"/>
                </a:cubicBezTo>
                <a:cubicBezTo>
                  <a:pt x="3861109" y="3078006"/>
                  <a:pt x="3798633" y="3089433"/>
                  <a:pt x="3761910" y="3152912"/>
                </a:cubicBezTo>
                <a:cubicBezTo>
                  <a:pt x="3804594" y="3165356"/>
                  <a:pt x="3836310" y="3149613"/>
                  <a:pt x="3868264" y="3138440"/>
                </a:cubicBezTo>
                <a:cubicBezTo>
                  <a:pt x="3917147" y="3121173"/>
                  <a:pt x="3965554" y="3101622"/>
                  <a:pt x="4014438" y="3084354"/>
                </a:cubicBezTo>
                <a:cubicBezTo>
                  <a:pt x="4033038" y="3077753"/>
                  <a:pt x="4053307" y="3073181"/>
                  <a:pt x="4065229" y="3104668"/>
                </a:cubicBezTo>
                <a:cubicBezTo>
                  <a:pt x="4002991" y="3111271"/>
                  <a:pt x="3965792" y="3153929"/>
                  <a:pt x="3926686" y="3194048"/>
                </a:cubicBezTo>
                <a:cubicBezTo>
                  <a:pt x="3904746" y="3216647"/>
                  <a:pt x="3886862" y="3246864"/>
                  <a:pt x="3847279" y="3235438"/>
                </a:cubicBezTo>
                <a:cubicBezTo>
                  <a:pt x="3826532" y="3229344"/>
                  <a:pt x="3813418" y="3246355"/>
                  <a:pt x="3815565" y="3267177"/>
                </a:cubicBezTo>
                <a:cubicBezTo>
                  <a:pt x="3823433" y="3340561"/>
                  <a:pt x="3775026" y="3366206"/>
                  <a:pt x="3724950" y="3380425"/>
                </a:cubicBezTo>
                <a:cubicBezTo>
                  <a:pt x="3630043" y="3407087"/>
                  <a:pt x="3551113" y="3469805"/>
                  <a:pt x="3458831" y="3504084"/>
                </a:cubicBezTo>
                <a:cubicBezTo>
                  <a:pt x="3369170" y="3537348"/>
                  <a:pt x="3299779" y="3616317"/>
                  <a:pt x="3209882" y="3657707"/>
                </a:cubicBezTo>
                <a:cubicBezTo>
                  <a:pt x="3144781" y="3687670"/>
                  <a:pt x="3082544" y="3726265"/>
                  <a:pt x="3015536" y="3753434"/>
                </a:cubicBezTo>
                <a:cubicBezTo>
                  <a:pt x="2856963" y="3817676"/>
                  <a:pt x="2695288" y="3869222"/>
                  <a:pt x="2524314" y="3876585"/>
                </a:cubicBezTo>
                <a:cubicBezTo>
                  <a:pt x="2383147" y="3882426"/>
                  <a:pt x="1158667" y="3876841"/>
                  <a:pt x="661243" y="3041189"/>
                </a:cubicBezTo>
                <a:cubicBezTo>
                  <a:pt x="651705" y="3037125"/>
                  <a:pt x="640975" y="3026461"/>
                  <a:pt x="637637" y="3016303"/>
                </a:cubicBezTo>
                <a:cubicBezTo>
                  <a:pt x="621659" y="2968820"/>
                  <a:pt x="582552" y="2948253"/>
                  <a:pt x="547261" y="2922608"/>
                </a:cubicBezTo>
                <a:cubicBezTo>
                  <a:pt x="516261" y="2900009"/>
                  <a:pt x="483353" y="2876394"/>
                  <a:pt x="470476" y="2838305"/>
                </a:cubicBezTo>
                <a:cubicBezTo>
                  <a:pt x="453546" y="2787522"/>
                  <a:pt x="501714" y="2829165"/>
                  <a:pt x="510538" y="2809867"/>
                </a:cubicBezTo>
                <a:cubicBezTo>
                  <a:pt x="492177" y="2783460"/>
                  <a:pt x="463799" y="2759336"/>
                  <a:pt x="456407" y="2729374"/>
                </a:cubicBezTo>
                <a:cubicBezTo>
                  <a:pt x="429463" y="2621204"/>
                  <a:pt x="371278" y="2542489"/>
                  <a:pt x="284241" y="2481294"/>
                </a:cubicBezTo>
                <a:cubicBezTo>
                  <a:pt x="259203" y="2463774"/>
                  <a:pt x="242750" y="2431779"/>
                  <a:pt x="208651" y="2426702"/>
                </a:cubicBezTo>
                <a:cubicBezTo>
                  <a:pt x="132821" y="2415529"/>
                  <a:pt x="156667" y="2328180"/>
                  <a:pt x="116605" y="2289331"/>
                </a:cubicBezTo>
                <a:cubicBezTo>
                  <a:pt x="108974" y="2281966"/>
                  <a:pt x="102060" y="2267494"/>
                  <a:pt x="103490" y="2257592"/>
                </a:cubicBezTo>
                <a:cubicBezTo>
                  <a:pt x="105635" y="2243370"/>
                  <a:pt x="114698" y="2229913"/>
                  <a:pt x="122328" y="2217216"/>
                </a:cubicBezTo>
                <a:cubicBezTo>
                  <a:pt x="130198" y="2204521"/>
                  <a:pt x="142119" y="2193348"/>
                  <a:pt x="136397" y="2176590"/>
                </a:cubicBezTo>
                <a:cubicBezTo>
                  <a:pt x="134014" y="2169734"/>
                  <a:pt x="135681" y="2145866"/>
                  <a:pt x="118036" y="2164655"/>
                </a:cubicBezTo>
                <a:cubicBezTo>
                  <a:pt x="69629" y="2216201"/>
                  <a:pt x="41491" y="2167450"/>
                  <a:pt x="0" y="2144088"/>
                </a:cubicBezTo>
                <a:cubicBezTo>
                  <a:pt x="33383" y="2119965"/>
                  <a:pt x="63429" y="2102953"/>
                  <a:pt x="68437" y="2066897"/>
                </a:cubicBezTo>
                <a:cubicBezTo>
                  <a:pt x="78690" y="1992498"/>
                  <a:pt x="122565" y="1958473"/>
                  <a:pt x="189096" y="1951871"/>
                </a:cubicBezTo>
                <a:cubicBezTo>
                  <a:pt x="164535" y="1880012"/>
                  <a:pt x="164535" y="1880012"/>
                  <a:pt x="243942" y="1870107"/>
                </a:cubicBezTo>
                <a:cubicBezTo>
                  <a:pt x="213419" y="1824403"/>
                  <a:pt x="213419" y="1812722"/>
                  <a:pt x="250381" y="1796979"/>
                </a:cubicBezTo>
                <a:cubicBezTo>
                  <a:pt x="285911" y="1781998"/>
                  <a:pt x="325255" y="1776919"/>
                  <a:pt x="358164" y="1753813"/>
                </a:cubicBezTo>
                <a:cubicBezTo>
                  <a:pt x="327879" y="1695412"/>
                  <a:pt x="319295" y="1627615"/>
                  <a:pt x="256819" y="1599175"/>
                </a:cubicBezTo>
                <a:cubicBezTo>
                  <a:pt x="247042" y="1594859"/>
                  <a:pt x="240366" y="1577338"/>
                  <a:pt x="246564" y="1567182"/>
                </a:cubicBezTo>
                <a:cubicBezTo>
                  <a:pt x="269218" y="1530364"/>
                  <a:pt x="236788" y="1460535"/>
                  <a:pt x="307371" y="1452664"/>
                </a:cubicBezTo>
                <a:cubicBezTo>
                  <a:pt x="316195" y="1451902"/>
                  <a:pt x="324303" y="1444284"/>
                  <a:pt x="317387" y="1434381"/>
                </a:cubicBezTo>
                <a:cubicBezTo>
                  <a:pt x="293540" y="1399848"/>
                  <a:pt x="322394" y="1402133"/>
                  <a:pt x="339801" y="1397816"/>
                </a:cubicBezTo>
                <a:cubicBezTo>
                  <a:pt x="360787" y="1392485"/>
                  <a:pt x="384632" y="1407720"/>
                  <a:pt x="404186" y="1388929"/>
                </a:cubicBezTo>
                <a:cubicBezTo>
                  <a:pt x="399654" y="1369123"/>
                  <a:pt x="382725" y="1369377"/>
                  <a:pt x="370802" y="1363030"/>
                </a:cubicBezTo>
                <a:cubicBezTo>
                  <a:pt x="335987" y="1344747"/>
                  <a:pt x="307609" y="1322911"/>
                  <a:pt x="305940" y="1275427"/>
                </a:cubicBezTo>
                <a:cubicBezTo>
                  <a:pt x="304749" y="1237085"/>
                  <a:pt x="300933" y="1203314"/>
                  <a:pt x="349102" y="1191633"/>
                </a:cubicBezTo>
                <a:cubicBezTo>
                  <a:pt x="369132" y="1186808"/>
                  <a:pt x="363408" y="1159132"/>
                  <a:pt x="351962" y="1145419"/>
                </a:cubicBezTo>
                <a:cubicBezTo>
                  <a:pt x="331455" y="1121043"/>
                  <a:pt x="314526" y="1088542"/>
                  <a:pt x="279233" y="1086257"/>
                </a:cubicBezTo>
                <a:cubicBezTo>
                  <a:pt x="257772" y="1084734"/>
                  <a:pt x="241318" y="1074575"/>
                  <a:pt x="224388" y="1062896"/>
                </a:cubicBezTo>
                <a:cubicBezTo>
                  <a:pt x="212228" y="1054515"/>
                  <a:pt x="197681" y="1047406"/>
                  <a:pt x="199111" y="1029379"/>
                </a:cubicBezTo>
                <a:cubicBezTo>
                  <a:pt x="200542" y="1012112"/>
                  <a:pt x="214610" y="1005002"/>
                  <a:pt x="228919" y="1001447"/>
                </a:cubicBezTo>
                <a:cubicBezTo>
                  <a:pt x="276611" y="990021"/>
                  <a:pt x="321440" y="973262"/>
                  <a:pt x="361264" y="934920"/>
                </a:cubicBezTo>
                <a:cubicBezTo>
                  <a:pt x="334794" y="914607"/>
                  <a:pt x="309518" y="899879"/>
                  <a:pt x="289964" y="879311"/>
                </a:cubicBezTo>
                <a:cubicBezTo>
                  <a:pt x="242750" y="829544"/>
                  <a:pt x="642644" y="672875"/>
                  <a:pt x="662674" y="617012"/>
                </a:cubicBezTo>
                <a:cubicBezTo>
                  <a:pt x="668873" y="599745"/>
                  <a:pt x="690096" y="581971"/>
                  <a:pt x="707744" y="576892"/>
                </a:cubicBezTo>
                <a:cubicBezTo>
                  <a:pt x="790487" y="553024"/>
                  <a:pt x="862262" y="499446"/>
                  <a:pt x="946915" y="479640"/>
                </a:cubicBezTo>
                <a:cubicBezTo>
                  <a:pt x="1026799" y="460851"/>
                  <a:pt x="1105490" y="435712"/>
                  <a:pt x="1193003" y="410829"/>
                </a:cubicBezTo>
                <a:cubicBezTo>
                  <a:pt x="1139351" y="348364"/>
                  <a:pt x="1044206" y="355728"/>
                  <a:pt x="1022030" y="265586"/>
                </a:cubicBezTo>
                <a:cubicBezTo>
                  <a:pt x="1108590" y="242225"/>
                  <a:pt x="1199679" y="268888"/>
                  <a:pt x="1283141" y="231814"/>
                </a:cubicBezTo>
                <a:cubicBezTo>
                  <a:pt x="1290295" y="228514"/>
                  <a:pt x="1300072" y="231814"/>
                  <a:pt x="1308655" y="232831"/>
                </a:cubicBezTo>
                <a:cubicBezTo>
                  <a:pt x="1480584" y="252636"/>
                  <a:pt x="1651797" y="235371"/>
                  <a:pt x="1821341" y="210485"/>
                </a:cubicBezTo>
                <a:cubicBezTo>
                  <a:pt x="2065522" y="174938"/>
                  <a:pt x="2310657" y="152338"/>
                  <a:pt x="2556268" y="136340"/>
                </a:cubicBezTo>
                <a:cubicBezTo>
                  <a:pt x="2759196" y="123136"/>
                  <a:pt x="2962599" y="117297"/>
                  <a:pt x="3164574" y="91905"/>
                </a:cubicBezTo>
                <a:cubicBezTo>
                  <a:pt x="3380616" y="64736"/>
                  <a:pt x="3596420" y="34011"/>
                  <a:pt x="3812226" y="5572"/>
                </a:cubicBezTo>
                <a:cubicBezTo>
                  <a:pt x="3822002" y="4301"/>
                  <a:pt x="3832792" y="302"/>
                  <a:pt x="3843224" y="1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703996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5f053509-1f17-46f5-861f-440797b6c544">73390caa-3e10-48ba-ba6b-01a5e74f93bf</Reference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ADD3E9764F9C4B8BC612802E4057F5" ma:contentTypeVersion="4" ma:contentTypeDescription="Utwórz nowy dokument." ma:contentTypeScope="" ma:versionID="d5b628faadaf3fc78ae27e62b5b9544e">
  <xsd:schema xmlns:xsd="http://www.w3.org/2001/XMLSchema" xmlns:xs="http://www.w3.org/2001/XMLSchema" xmlns:p="http://schemas.microsoft.com/office/2006/metadata/properties" xmlns:ns2="5f053509-1f17-46f5-861f-440797b6c544" targetNamespace="http://schemas.microsoft.com/office/2006/metadata/properties" ma:root="true" ma:fieldsID="a4dfcee8da90b9aafe253e2ac4af9770" ns2:_="">
    <xsd:import namespace="5f053509-1f17-46f5-861f-440797b6c544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53509-1f17-46f5-861f-440797b6c544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28E66-D1CB-4B80-AAB4-79D134038942}">
  <ds:schemaRefs>
    <ds:schemaRef ds:uri="http://schemas.microsoft.com/office/2006/metadata/properties"/>
    <ds:schemaRef ds:uri="http://schemas.microsoft.com/office/infopath/2007/PartnerControls"/>
    <ds:schemaRef ds:uri="5f053509-1f17-46f5-861f-440797b6c544"/>
  </ds:schemaRefs>
</ds:datastoreItem>
</file>

<file path=customXml/itemProps2.xml><?xml version="1.0" encoding="utf-8"?>
<ds:datastoreItem xmlns:ds="http://schemas.openxmlformats.org/officeDocument/2006/customXml" ds:itemID="{FCD039C1-7A05-41E1-91A8-3914D55F08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053509-1f17-46f5-861f-440797b6c5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11B3C6-5DEB-4C21-B12F-ABA8733247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204</Words>
  <Application>Microsoft Office PowerPoint</Application>
  <PresentationFormat>Niestandardowy</PresentationFormat>
  <Paragraphs>27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BrushVTI</vt:lpstr>
      <vt:lpstr>WAS HAST DU GESTERN GEMACHT? CO ROBIŁEŚ WCZORAJ?</vt:lpstr>
      <vt:lpstr>1. das Frühstück śniadanie </vt:lpstr>
      <vt:lpstr>2. das Tanzen    taniec </vt:lpstr>
      <vt:lpstr>3. Ping – Pong ping – pong </vt:lpstr>
      <vt:lpstr>4. das Radfahren jazda na rowerze</vt:lpstr>
      <vt:lpstr>5. die Ablichtung fotografowanie</vt:lpstr>
      <vt:lpstr>6. der Aufbau budowanie</vt:lpstr>
      <vt:lpstr>7. die Lesung czytanie </vt:lpstr>
      <vt:lpstr>8. der Spaß zabawa</vt:lpstr>
      <vt:lpstr>Danke für Ihre Aufmerksamkeit</vt:lpstr>
      <vt:lpstr>ŻRÓDŁA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Bogna i Tomek</dc:creator>
  <cp:lastModifiedBy>Tomek</cp:lastModifiedBy>
  <cp:revision>568</cp:revision>
  <dcterms:created xsi:type="dcterms:W3CDTF">2020-04-23T08:19:26Z</dcterms:created>
  <dcterms:modified xsi:type="dcterms:W3CDTF">2020-05-29T16:31:31Z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0x0101009FADD3E9764F9C4B8BC612802E4057F5</vt:lpwstr>
  </property>
</Properties>
</file>