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E4B73-0855-C3AE-4AC3-15707218857D}" v="2" dt="2020-04-24T19:00:40.252"/>
    <p1510:client id="{E6629677-5A6D-828C-C9D1-A5CA45771563}" v="2033" dt="2020-04-24T18:34:26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ian Bartkowiak" userId="S::krystian.bartkowiak@zsb.bydgoszcz.pl::a80baca9-26d9-4e84-bb3f-cd3fdc7edac3" providerId="AD" clId="Web-{524E4B73-0855-C3AE-4AC3-15707218857D}"/>
    <pc:docChg chg="modSld">
      <pc:chgData name="Krystian Bartkowiak" userId="S::krystian.bartkowiak@zsb.bydgoszcz.pl::a80baca9-26d9-4e84-bb3f-cd3fdc7edac3" providerId="AD" clId="Web-{524E4B73-0855-C3AE-4AC3-15707218857D}" dt="2020-04-24T19:00:40.252" v="1" actId="1076"/>
      <pc:docMkLst>
        <pc:docMk/>
      </pc:docMkLst>
      <pc:sldChg chg="modSp">
        <pc:chgData name="Krystian Bartkowiak" userId="S::krystian.bartkowiak@zsb.bydgoszcz.pl::a80baca9-26d9-4e84-bb3f-cd3fdc7edac3" providerId="AD" clId="Web-{524E4B73-0855-C3AE-4AC3-15707218857D}" dt="2020-04-24T19:00:40.252" v="1" actId="1076"/>
        <pc:sldMkLst>
          <pc:docMk/>
          <pc:sldMk cId="650317164" sldId="256"/>
        </pc:sldMkLst>
        <pc:picChg chg="mod">
          <ac:chgData name="Krystian Bartkowiak" userId="S::krystian.bartkowiak@zsb.bydgoszcz.pl::a80baca9-26d9-4e84-bb3f-cd3fdc7edac3" providerId="AD" clId="Web-{524E4B73-0855-C3AE-4AC3-15707218857D}" dt="2020-04-24T19:00:40.252" v="1" actId="1076"/>
          <ac:picMkLst>
            <pc:docMk/>
            <pc:sldMk cId="650317164" sldId="256"/>
            <ac:picMk id="5" creationId="{46405E81-2953-4247-818C-C059076783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9484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4536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61844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475870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976038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83447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72988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87101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3156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2375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422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58673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09571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0746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97339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22268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9757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0615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ransition spd="slow">
    <p:wipe/>
  </p:transition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46405E81-2953-4247-818C-C05907678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6250801" y="-190490"/>
            <a:ext cx="12191981" cy="6857990"/>
          </a:xfrm>
          <a:prstGeom prst="rect">
            <a:avLst/>
          </a:prstGeom>
        </p:spPr>
      </p:pic>
      <p:sp useBgFill="1">
        <p:nvSpPr>
          <p:cNvPr id="8" name="Freeform 5">
            <a:extLst>
              <a:ext uri="{FF2B5EF4-FFF2-40B4-BE49-F238E27FC236}">
                <a16:creationId xmlns:a16="http://schemas.microsoft.com/office/drawing/2014/main" xmlns="" id="{608EAA06-5488-416B-B2B2-E55213011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pl-PL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Was hast </a:t>
            </a:r>
            <a:r>
              <a:rPr lang="pl-PL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du</a:t>
            </a:r>
            <a:r>
              <a:rPr lang="pl-PL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l-PL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gestern</a:t>
            </a:r>
            <a:r>
              <a:rPr lang="pl-PL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pl-PL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gemacht</a:t>
            </a:r>
            <a:r>
              <a:rPr lang="pl-PL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C3614D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Krystian Bartkowiak 2E</a:t>
            </a:r>
            <a:endParaRPr lang="pl-PL" dirty="0">
              <a:solidFill>
                <a:srgbClr val="C361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A7F5D76-1FEC-470A-B476-70574A89C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E2F9B9-E6FD-4898-BBB4-D4CA5AF2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pl-PL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Was hast du gestern gemacht?</a:t>
            </a:r>
          </a:p>
          <a:p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F755A0B-BE5B-42D8-8964-C885CD1A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2822"/>
            <a:ext cx="10734222" cy="3658378"/>
          </a:xfrm>
        </p:spPr>
        <p:txBody>
          <a:bodyPr anchor="ctr">
            <a:normAutofit/>
          </a:bodyPr>
          <a:lstStyle/>
          <a:p>
            <a:pPr marL="37465" indent="0">
              <a:buNone/>
            </a:pPr>
            <a:r>
              <a:rPr lang="pl-PL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Ich habe gestern in der </a:t>
            </a:r>
            <a:endParaRPr lang="pl-PL" sz="1900"/>
          </a:p>
          <a:p>
            <a:pPr marL="37465" indent="0">
              <a:buNone/>
            </a:pPr>
            <a:r>
              <a:rPr lang="pl-PL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Firma meines Vaters gearbeitet.</a:t>
            </a:r>
            <a:endParaRPr lang="pl-PL" sz="1900"/>
          </a:p>
          <a:p>
            <a:pPr marL="37465" indent="0">
              <a:buNone/>
            </a:pPr>
            <a:endParaRPr lang="pl-PL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r>
              <a:rPr lang="pl-PL" sz="19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                            </a:t>
            </a:r>
            <a:r>
              <a:rPr lang="pl-PL" sz="9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  Źródło: www.portalbhp.pl</a:t>
            </a:r>
            <a:endParaRPr lang="pl-PL" sz="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Georgia Pro Black"/>
              <a:cs typeface="Arial"/>
            </a:endParaRPr>
          </a:p>
        </p:txBody>
      </p:sp>
      <p:pic>
        <p:nvPicPr>
          <p:cNvPr id="12" name="Obraz 12" descr="Obraz zawierający zewnętrzne, osoba, żółty, mężczyzna&#10;&#10;Opis wygenerowany przy bardzo wysokim poziomie pewności">
            <a:extLst>
              <a:ext uri="{FF2B5EF4-FFF2-40B4-BE49-F238E27FC236}">
                <a16:creationId xmlns:a16="http://schemas.microsoft.com/office/drawing/2014/main" xmlns="" id="{8532C92D-B4ED-47E5-8CA1-80846E20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10" y="2472634"/>
            <a:ext cx="4065464" cy="27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9649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4998DB-1BDF-4536-95CF-594D1F14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Was hast du gestern gemacht?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02ECC69-AA26-4542-8159-7EFFA5E4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65" indent="0">
              <a:buNone/>
            </a:pPr>
            <a:r>
              <a:rPr lang="pl-PL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Gestern habe ich meinem Vater </a:t>
            </a:r>
          </a:p>
          <a:p>
            <a:pPr marL="37465" indent="0">
              <a:buNone/>
            </a:pPr>
            <a:r>
              <a:rPr lang="pl-PL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beim Anlegen des Gardens geholfen.</a:t>
            </a: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Prin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Prin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Prin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Print"/>
            </a:endParaRPr>
          </a:p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Print"/>
              </a:rPr>
              <a:t>                                                                     </a:t>
            </a:r>
            <a:r>
              <a:rPr lang="pl-PL" sz="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Źródło: własna galeria zdjęć</a:t>
            </a: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Print"/>
            </a:endParaRPr>
          </a:p>
        </p:txBody>
      </p:sp>
      <p:pic>
        <p:nvPicPr>
          <p:cNvPr id="4" name="Obraz 4" descr="Obraz zawierający zewnętrzne, budynek, plaża, woda&#10;&#10;Opis wygenerowany przy bardzo wysokim poziomie pewności">
            <a:extLst>
              <a:ext uri="{FF2B5EF4-FFF2-40B4-BE49-F238E27FC236}">
                <a16:creationId xmlns:a16="http://schemas.microsoft.com/office/drawing/2014/main" xmlns="" id="{C3FA16D4-822C-4825-AEFD-F9A9EC37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50" y="2149174"/>
            <a:ext cx="4184650" cy="23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0128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3D05DE-3CB5-4B7E-9632-71A06061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Was hast du gestern gemacht?</a:t>
            </a:r>
          </a:p>
          <a:p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C13407-BF13-4EEA-B8D9-D0E8C679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In </a:t>
            </a: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meiner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Freizeit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 err="1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habe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 ich </a:t>
            </a:r>
            <a:r>
              <a:rPr lang="pl-PL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Computer </a:t>
            </a:r>
            <a:r>
              <a:rPr lang="pl-PL" dirty="0" err="1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gespielt</a:t>
            </a:r>
            <a:r>
              <a:rPr lang="pl-PL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.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                       </a:t>
            </a:r>
            <a:endParaRPr lang="pl-PL" dirty="0"/>
          </a:p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     </a:t>
            </a: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         </a:t>
            </a:r>
          </a:p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               </a:t>
            </a:r>
            <a:r>
              <a:rPr lang="pl-PL" sz="9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Źródło: </a:t>
            </a:r>
            <a:r>
              <a:rPr lang="pl-PL" sz="9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www.pinterest.com</a:t>
            </a: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</p:txBody>
      </p:sp>
      <p:pic>
        <p:nvPicPr>
          <p:cNvPr id="4" name="Obraz 4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4EEA1D0D-0D15-4DCE-8B30-DBE0EAEB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813" y="2079625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3601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350F7B-2B13-4DB7-8F64-27A91E04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45" y="615950"/>
            <a:ext cx="10353762" cy="1257300"/>
          </a:xfrm>
        </p:spPr>
        <p:txBody>
          <a:bodyPr/>
          <a:lstStyle/>
          <a:p>
            <a:r>
              <a:rPr lang="pl-PL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Was hast du gestern gemacht?</a:t>
            </a:r>
          </a:p>
          <a:p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EC22A52-7644-451F-8D61-6AD05771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45" y="2051050"/>
            <a:ext cx="12017462" cy="4641849"/>
          </a:xfrm>
        </p:spPr>
        <p:txBody>
          <a:bodyPr>
            <a:normAutofit/>
          </a:bodyPr>
          <a:lstStyle/>
          <a:p>
            <a:pPr marL="37465" indent="0">
              <a:buNone/>
            </a:pP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In </a:t>
            </a:r>
            <a:r>
              <a:rPr lang="pl-PL" sz="25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meiner</a:t>
            </a: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sz="25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Freizeit</a:t>
            </a: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sz="25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habe</a:t>
            </a: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ich </a:t>
            </a:r>
            <a:endParaRPr lang="pl-PL" sz="25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peak Pro" panose="02040603050505030304"/>
              <a:ea typeface="+mn-lt"/>
              <a:cs typeface="+mn-lt"/>
            </a:endParaRPr>
          </a:p>
          <a:p>
            <a:pPr marL="37465" indent="0">
              <a:buNone/>
            </a:pP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mir </a:t>
            </a:r>
            <a:r>
              <a:rPr lang="pl-PL" sz="25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die</a:t>
            </a: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</a:p>
          <a:p>
            <a:pPr marL="37465" indent="0">
              <a:buNone/>
            </a:pPr>
            <a:r>
              <a:rPr lang="pl-PL" sz="25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Automobilnachrichten</a:t>
            </a: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peak Pro" panose="02040603050505030304"/>
              <a:ea typeface="+mn-lt"/>
              <a:cs typeface="+mn-lt"/>
            </a:endParaRPr>
          </a:p>
          <a:p>
            <a:pPr marL="37465" indent="0">
              <a:buNone/>
            </a:pPr>
            <a:r>
              <a:rPr lang="pl-PL" sz="25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a</a:t>
            </a:r>
            <a:r>
              <a:rPr lang="pl-PL" sz="2500" dirty="0" err="1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ngeschaut</a:t>
            </a: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.</a:t>
            </a: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endParaRPr lang="pl-PL" sz="25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25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25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r>
              <a:rPr lang="pl-PL" sz="25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             </a:t>
            </a:r>
            <a:r>
              <a:rPr lang="pl-PL" sz="9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Źródło: </a:t>
            </a:r>
            <a:r>
              <a:rPr lang="pl-PL" sz="9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www.wall.alphacoders.com</a:t>
            </a:r>
            <a:endParaRPr lang="pl-PL" sz="25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9959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8CCEB25-E2E3-481F-A03A-19767D3E7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442E99-41B2-4A20-9B08-F0C5AD6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pl-PL" sz="2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Was hast du gestern gemacht?</a:t>
            </a:r>
          </a:p>
          <a:p>
            <a:pPr algn="l"/>
            <a:endParaRPr lang="pl-PL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9C336E-66E4-47C8-B453-F8C080699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 fontScale="92500" lnSpcReduction="10000"/>
          </a:bodyPr>
          <a:lstStyle/>
          <a:p>
            <a:pPr marL="37465" indent="0">
              <a:buNone/>
            </a:pPr>
            <a:r>
              <a:rPr lang="pl-PL" sz="1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Ich habe gestern meine </a:t>
            </a:r>
          </a:p>
          <a:p>
            <a:pPr marL="37465" indent="0">
              <a:buNone/>
            </a:pPr>
            <a:r>
              <a:rPr lang="pl-PL" sz="1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Hausaufgaben gemacht.</a:t>
            </a:r>
          </a:p>
          <a:p>
            <a:pPr marL="37465" indent="0">
              <a:buNone/>
            </a:pPr>
            <a:endParaRPr lang="pl-PL" sz="1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1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1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r>
              <a:rPr lang="pl-PL" sz="1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       </a:t>
            </a:r>
            <a:endParaRPr lang="pl-PL" sz="1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16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16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sz="16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r>
              <a:rPr lang="pl-PL" sz="1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</a:t>
            </a:r>
            <a:r>
              <a:rPr lang="pl-PL" sz="9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</a:t>
            </a:r>
            <a:r>
              <a:rPr lang="pl-PL" sz="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Źródło: www.o</a:t>
            </a:r>
            <a:r>
              <a:rPr lang="pl-PL" sz="9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net.pl</a:t>
            </a:r>
            <a:endParaRPr lang="pl-PL" sz="9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Obraz 4" descr="Obraz zawierający wewnątrz, stół, osoba, biurko&#10;&#10;Opis wygenerowany przy bardzo wysokim poziomie pewności">
            <a:extLst>
              <a:ext uri="{FF2B5EF4-FFF2-40B4-BE49-F238E27FC236}">
                <a16:creationId xmlns:a16="http://schemas.microsoft.com/office/drawing/2014/main" xmlns="" id="{8652599F-32CC-4EC6-A36D-EBD667442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22" r="18411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6688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EE889D-6D42-4C44-A9A8-C93EEDD5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Was hast du gestern gemacht?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6EDA1B6-CC32-421A-A078-96E535EE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34778"/>
            <a:ext cx="10699043" cy="3714749"/>
          </a:xfrm>
        </p:spPr>
        <p:txBody>
          <a:bodyPr/>
          <a:lstStyle/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Ich </a:t>
            </a: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habe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gestern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mit </a:t>
            </a: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Freunden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 err="1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geschrieben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.</a:t>
            </a: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 </a:t>
            </a:r>
          </a:p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   </a:t>
            </a:r>
            <a:r>
              <a:rPr lang="pl-PL" sz="9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Źródło: www.granos.pl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 </a:t>
            </a:r>
          </a:p>
        </p:txBody>
      </p:sp>
      <p:pic>
        <p:nvPicPr>
          <p:cNvPr id="4" name="Obraz 4" descr="Obraz zawierający komputer&#10;&#10;Opis wygenerowany przy bardzo wysokim poziomie pewności">
            <a:extLst>
              <a:ext uri="{FF2B5EF4-FFF2-40B4-BE49-F238E27FC236}">
                <a16:creationId xmlns:a16="http://schemas.microsoft.com/office/drawing/2014/main" xmlns="" id="{9412D398-8ED7-4CD3-9323-1C547870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50" y="2127250"/>
            <a:ext cx="3968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85623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88C3CC-37FF-44A0-B5CA-FC0FE52E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Was hast du gestern gemacht?</a:t>
            </a:r>
          </a:p>
          <a:p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D34E25-46C0-4F8B-B192-4C9062D3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65" indent="0">
              <a:buNone/>
            </a:pP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Am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Ende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des </a:t>
            </a: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Tages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 err="1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bin</a:t>
            </a:r>
            <a:r>
              <a:rPr lang="pl-PL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ich </a:t>
            </a:r>
            <a:r>
              <a:rPr lang="pl-PL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ins</a:t>
            </a: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 err="1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Bett</a:t>
            </a:r>
            <a:r>
              <a:rPr lang="pl-PL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 </a:t>
            </a:r>
            <a:r>
              <a:rPr lang="pl-PL" dirty="0" err="1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gegangen</a:t>
            </a:r>
            <a:r>
              <a:rPr lang="pl-PL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  <a:ea typeface="+mn-lt"/>
                <a:cs typeface="+mn-lt"/>
              </a:rPr>
              <a:t>.</a:t>
            </a: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  <a:ea typeface="+mn-lt"/>
              <a:cs typeface="+mn-l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endParaRPr lang="pl-PL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Segoe Script"/>
            </a:endParaRPr>
          </a:p>
          <a:p>
            <a:pPr marL="37465" indent="0">
              <a:buNone/>
            </a:pPr>
            <a:r>
              <a:rPr lang="pl-PL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Segoe Script"/>
              </a:rPr>
              <a:t>                                                                        </a:t>
            </a:r>
            <a:r>
              <a:rPr lang="pl-PL" sz="9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Źródło: </a:t>
            </a:r>
            <a:r>
              <a:rPr lang="pl-PL" sz="9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Black"/>
              </a:rPr>
              <a:t>www.katarek.pl</a:t>
            </a:r>
            <a:endParaRPr lang="pl-PL" sz="9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Georgia Pro Black"/>
            </a:endParaRPr>
          </a:p>
        </p:txBody>
      </p:sp>
      <p:pic>
        <p:nvPicPr>
          <p:cNvPr id="6" name="Obraz 6" descr="Obraz zawierający osoba, wewnątrz, dziecko, leżące&#10;&#10;Opis wygenerowany przy bardzo wysokim poziomie pewności">
            <a:extLst>
              <a:ext uri="{FF2B5EF4-FFF2-40B4-BE49-F238E27FC236}">
                <a16:creationId xmlns:a16="http://schemas.microsoft.com/office/drawing/2014/main" xmlns="" id="{AE578247-E5AF-48EA-AD7E-9F7FC012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130" y="2175376"/>
            <a:ext cx="3178175" cy="21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08747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338357-1A6A-4C1E-A6D6-1DCDE6DF4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1F51140-4156-423C-9638-1223606FBA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8AEC51-92A4-4319-B8AC-89D916CB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89" y="10083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>
                <a:solidFill>
                  <a:schemeClr val="tx1"/>
                </a:solidFill>
              </a:rPr>
              <a:t>Dziękuję za uwagę.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14EDE2-2FFA-4BCF-96BF-38474D25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028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</a:rPr>
              <a:t>Krystian Bartkowiak 2E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AA738B-EDF5-4694-B25A-3488245BC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375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RightStep">
      <a:dk1>
        <a:srgbClr val="000000"/>
      </a:dk1>
      <a:lt1>
        <a:srgbClr val="FFFFFF"/>
      </a:lt1>
      <a:dk2>
        <a:srgbClr val="412524"/>
      </a:dk2>
      <a:lt2>
        <a:srgbClr val="E2E7E8"/>
      </a:lt2>
      <a:accent1>
        <a:srgbClr val="C3614D"/>
      </a:accent1>
      <a:accent2>
        <a:srgbClr val="B1803B"/>
      </a:accent2>
      <a:accent3>
        <a:srgbClr val="A7A842"/>
      </a:accent3>
      <a:accent4>
        <a:srgbClr val="80B13B"/>
      </a:accent4>
      <a:accent5>
        <a:srgbClr val="5AB748"/>
      </a:accent5>
      <a:accent6>
        <a:srgbClr val="3BB159"/>
      </a:accent6>
      <a:hlink>
        <a:srgbClr val="358EA0"/>
      </a:hlink>
      <a:folHlink>
        <a:srgbClr val="7F7F7F"/>
      </a:folHlink>
    </a:clrScheme>
    <a:fontScheme name="Slate">
      <a:majorFont>
        <a:latin typeface="Georgia Pro Cond Ligh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ADD3E9764F9C4B8BC612802E4057F5" ma:contentTypeVersion="4" ma:contentTypeDescription="Utwórz nowy dokument." ma:contentTypeScope="" ma:versionID="d5b628faadaf3fc78ae27e62b5b9544e">
  <xsd:schema xmlns:xsd="http://www.w3.org/2001/XMLSchema" xmlns:xs="http://www.w3.org/2001/XMLSchema" xmlns:p="http://schemas.microsoft.com/office/2006/metadata/properties" xmlns:ns2="5f053509-1f17-46f5-861f-440797b6c544" targetNamespace="http://schemas.microsoft.com/office/2006/metadata/properties" ma:root="true" ma:fieldsID="a4dfcee8da90b9aafe253e2ac4af9770" ns2:_="">
    <xsd:import namespace="5f053509-1f17-46f5-861f-440797b6c54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53509-1f17-46f5-861f-440797b6c544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f053509-1f17-46f5-861f-440797b6c544">61cb3f15-d252-4cdb-86ec-894d78b7b1e7</ReferenceId>
  </documentManagement>
</p:properties>
</file>

<file path=customXml/itemProps1.xml><?xml version="1.0" encoding="utf-8"?>
<ds:datastoreItem xmlns:ds="http://schemas.openxmlformats.org/officeDocument/2006/customXml" ds:itemID="{8316F4FF-30D9-4AC3-91BC-D025C321A3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62624-A958-4BF5-84E2-E2C9321E8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53509-1f17-46f5-861f-440797b6c5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34F7A8-739E-4369-8EE8-91DEE7760E4B}">
  <ds:schemaRefs>
    <ds:schemaRef ds:uri="http://schemas.microsoft.com/office/2006/metadata/properties"/>
    <ds:schemaRef ds:uri="http://schemas.microsoft.com/office/infopath/2007/PartnerControls"/>
    <ds:schemaRef ds:uri="5f053509-1f17-46f5-861f-440797b6c5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</Words>
  <Application>Microsoft Office PowerPoint</Application>
  <PresentationFormat>Niestandardowy</PresentationFormat>
  <Paragraphs>70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SlateVTI</vt:lpstr>
      <vt:lpstr>Was hast du gestern gemacht?</vt:lpstr>
      <vt:lpstr>Was hast du gestern gemacht? </vt:lpstr>
      <vt:lpstr>Was hast du gestern gemacht?</vt:lpstr>
      <vt:lpstr>Was hast du gestern gemacht? </vt:lpstr>
      <vt:lpstr>Was hast du gestern gemacht? </vt:lpstr>
      <vt:lpstr>Was hast du gestern gemacht? </vt:lpstr>
      <vt:lpstr>Was hast du gestern gemacht?</vt:lpstr>
      <vt:lpstr>Was hast du gestern gemacht? </vt:lpstr>
      <vt:lpstr>Dziękuję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hast du gestern gemacht?</dc:title>
  <dc:creator>Bogna i Tomek</dc:creator>
  <cp:lastModifiedBy>Tomek</cp:lastModifiedBy>
  <cp:revision>395</cp:revision>
  <dcterms:created xsi:type="dcterms:W3CDTF">2020-04-24T14:41:32Z</dcterms:created>
  <dcterms:modified xsi:type="dcterms:W3CDTF">2020-05-29T16:30:52Z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0x0101009FADD3E9764F9C4B8BC612802E4057F5</vt:lpwstr>
  </property>
  <property fmtid="{D5CDD505-2E9C-101B-9397-08002B2CF9AE}" pid="3" name="Order">
    <vt:r8>2700</vt:r8>
  </property>
  <property fmtid="{D5CDD505-2E9C-101B-9397-08002B2CF9AE}" pid="4" name="_SourceUrl">
    <vt:lpwstr/>
  </property>
  <property fmtid="{D5CDD505-2E9C-101B-9397-08002B2CF9AE}" pid="5" name="ComplianceAssetId">
    <vt:lpwstr/>
  </property>
</Properties>
</file>