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66" r:id="rId3"/>
    <p:sldId id="269" r:id="rId4"/>
    <p:sldId id="267" r:id="rId5"/>
    <p:sldId id="268" r:id="rId6"/>
    <p:sldId id="270" r:id="rId7"/>
    <p:sldId id="271" r:id="rId8"/>
    <p:sldId id="272" r:id="rId9"/>
    <p:sldId id="263" r:id="rId10"/>
    <p:sldId id="257" r:id="rId11"/>
    <p:sldId id="256" r:id="rId12"/>
    <p:sldId id="258" r:id="rId13"/>
    <p:sldId id="259" r:id="rId14"/>
    <p:sldId id="260" r:id="rId15"/>
    <p:sldId id="261" r:id="rId16"/>
    <p:sldId id="262" r:id="rId17"/>
    <p:sldId id="264" r:id="rId18"/>
    <p:sldId id="265" r:id="rId19"/>
    <p:sldId id="275" r:id="rId20"/>
    <p:sldId id="274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463"/>
    <p:restoredTop sz="94675"/>
  </p:normalViewPr>
  <p:slideViewPr>
    <p:cSldViewPr snapToGrid="0" snapToObjects="1">
      <p:cViewPr varScale="1">
        <p:scale>
          <a:sx n="41" d="100"/>
          <a:sy n="41" d="100"/>
        </p:scale>
        <p:origin x="-126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756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7749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5630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1034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3568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79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9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042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867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04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177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72FF-7DF6-F741-B856-131B32B70466}" type="datetimeFigureOut">
              <a:rPr lang="pl-PL" smtClean="0"/>
              <a:pPr/>
              <a:t>24.03.2020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3FBEA-2567-9A40-BB38-2896EF6C94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5719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47721" y="-171450"/>
            <a:ext cx="9704934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574" y="18288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7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55200" y="390622"/>
            <a:ext cx="9136800" cy="6467378"/>
          </a:xfrm>
          <a:prstGeom prst="rect">
            <a:avLst/>
          </a:prstGeom>
        </p:spPr>
      </p:pic>
      <p:sp>
        <p:nvSpPr>
          <p:cNvPr id="5" name="Zaokrąglony prostokąt 4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Deutsch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lernen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264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27768" y="682500"/>
            <a:ext cx="9264232" cy="6175500"/>
          </a:xfrm>
          <a:prstGeom prst="rect">
            <a:avLst/>
          </a:prstGeom>
        </p:spPr>
      </p:pic>
      <p:sp>
        <p:nvSpPr>
          <p:cNvPr id="5" name="Zaokrąglony prostokąt 4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Bücher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lesen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37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 flipV="1">
            <a:off x="2612400" y="471600"/>
            <a:ext cx="9579600" cy="6386400"/>
          </a:xfrm>
          <a:prstGeom prst="rect">
            <a:avLst/>
          </a:prstGeom>
        </p:spPr>
      </p:pic>
      <p:sp>
        <p:nvSpPr>
          <p:cNvPr id="5" name="Zaokrąglony prostokąt 4"/>
          <p:cNvSpPr/>
          <p:nvPr/>
        </p:nvSpPr>
        <p:spPr>
          <a:xfrm>
            <a:off x="326572" y="435199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Sport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machen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7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0084" y="474343"/>
            <a:ext cx="9111916" cy="6383657"/>
          </a:xfrm>
          <a:prstGeom prst="rect">
            <a:avLst/>
          </a:prstGeom>
        </p:spPr>
      </p:pic>
      <p:sp>
        <p:nvSpPr>
          <p:cNvPr id="3" name="Zaokrąglony prostokąt 2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fernsehen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78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19342" y="609037"/>
            <a:ext cx="9372658" cy="6248963"/>
          </a:xfrm>
          <a:prstGeom prst="rect">
            <a:avLst/>
          </a:prstGeom>
        </p:spPr>
      </p:pic>
      <p:sp>
        <p:nvSpPr>
          <p:cNvPr id="3" name="Zaokrąglony prostokąt 2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kochen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8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49891" y="417600"/>
            <a:ext cx="9661344" cy="6440400"/>
          </a:xfrm>
          <a:prstGeom prst="rect">
            <a:avLst/>
          </a:prstGeom>
        </p:spPr>
      </p:pic>
      <p:sp>
        <p:nvSpPr>
          <p:cNvPr id="3" name="Zaokrąglony prostokąt 2"/>
          <p:cNvSpPr/>
          <p:nvPr/>
        </p:nvSpPr>
        <p:spPr>
          <a:xfrm>
            <a:off x="326572" y="30044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>
                <a:latin typeface="Goethe FF Clan" charset="0"/>
                <a:ea typeface="Goethe FF Clan" charset="0"/>
                <a:cs typeface="Goethe FF Clan" charset="0"/>
              </a:rPr>
              <a:t>a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ufräumen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21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54111" y="500400"/>
            <a:ext cx="9537889" cy="6357600"/>
          </a:xfrm>
          <a:prstGeom prst="rect">
            <a:avLst/>
          </a:prstGeom>
        </p:spPr>
      </p:pic>
      <p:sp>
        <p:nvSpPr>
          <p:cNvPr id="3" name="Zaokrąglony prostokąt 2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Goethe FF Clan" charset="0"/>
                <a:ea typeface="Goethe FF Clan" charset="0"/>
                <a:cs typeface="Goethe FF Clan" charset="0"/>
              </a:rPr>
              <a:t>m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it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dem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Hund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spielen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892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3"/>
          <p:cNvSpPr txBox="1"/>
          <p:nvPr/>
        </p:nvSpPr>
        <p:spPr>
          <a:xfrm>
            <a:off x="0" y="2453754"/>
            <a:ext cx="2152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Goethe FF Clan" charset="0"/>
                <a:ea typeface="Goethe FF Clan" charset="0"/>
                <a:cs typeface="Goethe FF Clan" charset="0"/>
              </a:rPr>
              <a:t>WOHIN? </a:t>
            </a:r>
            <a:endParaRPr lang="pl-PL" sz="2400" b="1" dirty="0"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b="1" dirty="0">
                <a:latin typeface="Goethe FF Clan" charset="0"/>
                <a:ea typeface="Goethe FF Clan" charset="0"/>
                <a:cs typeface="Goethe FF Clan" charset="0"/>
              </a:rPr>
              <a:t>+ </a:t>
            </a:r>
            <a:r>
              <a:rPr lang="de-DE" sz="2400" b="1" dirty="0" smtClean="0">
                <a:latin typeface="Goethe FF Clan" charset="0"/>
                <a:ea typeface="Goethe FF Clan" charset="0"/>
                <a:cs typeface="Goethe FF Clan" charset="0"/>
              </a:rPr>
              <a:t>Akkusativ </a:t>
            </a:r>
            <a:endParaRPr lang="pl-PL" sz="2400" dirty="0">
              <a:latin typeface="Goethe FF Clan" charset="0"/>
              <a:ea typeface="Goethe FF Clan" charset="0"/>
              <a:cs typeface="Goethe FF Clan" charset="0"/>
            </a:endParaRPr>
          </a:p>
          <a:p>
            <a:endParaRPr lang="pl-PL" dirty="0"/>
          </a:p>
        </p:txBody>
      </p:sp>
      <p:sp>
        <p:nvSpPr>
          <p:cNvPr id="6" name="PoleTekstowe 5"/>
          <p:cNvSpPr txBox="1"/>
          <p:nvPr/>
        </p:nvSpPr>
        <p:spPr>
          <a:xfrm>
            <a:off x="2152502" y="3144291"/>
            <a:ext cx="3167410" cy="3323987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in den Park</a:t>
            </a:r>
            <a:endParaRPr lang="pl-PL" sz="2400" b="1" dirty="0" smtClean="0">
              <a:solidFill>
                <a:schemeClr val="accent1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in den Supermarkt</a:t>
            </a:r>
            <a:endParaRPr lang="pl-PL" sz="2400" b="1" dirty="0" smtClean="0">
              <a:solidFill>
                <a:schemeClr val="accent1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dirty="0" smtClean="0">
                <a:latin typeface="Goethe FF Clan" charset="0"/>
                <a:ea typeface="Goethe FF Clan" charset="0"/>
                <a:cs typeface="Goethe FF Clan" charset="0"/>
              </a:rPr>
              <a:t> </a:t>
            </a:r>
            <a:endParaRPr lang="pl-PL" sz="2400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b="1" dirty="0" smtClean="0">
                <a:solidFill>
                  <a:srgbClr val="FF0000"/>
                </a:solidFill>
                <a:latin typeface="Goethe FF Clan" charset="0"/>
                <a:ea typeface="Goethe FF Clan" charset="0"/>
                <a:cs typeface="Goethe FF Clan" charset="0"/>
              </a:rPr>
              <a:t>in die Schule</a:t>
            </a:r>
            <a:endParaRPr lang="pl-PL" sz="2400" b="1" dirty="0" smtClean="0">
              <a:solidFill>
                <a:srgbClr val="FF0000"/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dirty="0" smtClean="0">
                <a:latin typeface="Goethe FF Clan" charset="0"/>
                <a:ea typeface="Goethe FF Clan" charset="0"/>
                <a:cs typeface="Goethe FF Clan" charset="0"/>
              </a:rPr>
              <a:t> </a:t>
            </a:r>
            <a:endParaRPr lang="pl-PL" sz="2400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ins Kino</a:t>
            </a:r>
            <a:endParaRPr lang="pl-PL" sz="2400" b="1" dirty="0" smtClean="0">
              <a:solidFill>
                <a:schemeClr val="accent6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ins Einkaufszentrum</a:t>
            </a:r>
            <a:endParaRPr lang="pl-PL" sz="2400" b="1" dirty="0" smtClean="0">
              <a:solidFill>
                <a:schemeClr val="accent6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ins Konzert</a:t>
            </a:r>
            <a:endParaRPr lang="pl-PL" sz="2400" b="1" dirty="0" smtClean="0">
              <a:solidFill>
                <a:schemeClr val="accent6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endParaRPr lang="pl-PL" dirty="0"/>
          </a:p>
        </p:txBody>
      </p:sp>
      <p:sp>
        <p:nvSpPr>
          <p:cNvPr id="7" name="Zaokrąglony prostokąt 6"/>
          <p:cNvSpPr/>
          <p:nvPr/>
        </p:nvSpPr>
        <p:spPr>
          <a:xfrm>
            <a:off x="6416841" y="577515"/>
            <a:ext cx="3304674" cy="1251284"/>
          </a:xfrm>
          <a:prstGeom prst="round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BEWEGUNG</a:t>
            </a:r>
          </a:p>
        </p:txBody>
      </p:sp>
      <p:sp>
        <p:nvSpPr>
          <p:cNvPr id="8" name="Zaokrąglony prostokąt 7"/>
          <p:cNvSpPr/>
          <p:nvPr/>
        </p:nvSpPr>
        <p:spPr>
          <a:xfrm>
            <a:off x="8341895" y="1571437"/>
            <a:ext cx="3368842" cy="1122948"/>
          </a:xfrm>
          <a:prstGeom prst="round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RICHTUNG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0426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/>
          <p:cNvSpPr/>
          <p:nvPr/>
        </p:nvSpPr>
        <p:spPr>
          <a:xfrm>
            <a:off x="994611" y="641684"/>
            <a:ext cx="1299410" cy="1171074"/>
          </a:xfrm>
          <a:prstGeom prst="ellipse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ICH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5" name="Zaokrąglony prostokąt 4"/>
          <p:cNvSpPr/>
          <p:nvPr/>
        </p:nvSpPr>
        <p:spPr>
          <a:xfrm>
            <a:off x="2646947" y="962526"/>
            <a:ext cx="1716506" cy="561474"/>
          </a:xfrm>
          <a:prstGeom prst="round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KANN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7" name="Pięciokąt foremny 6"/>
          <p:cNvSpPr/>
          <p:nvPr/>
        </p:nvSpPr>
        <p:spPr>
          <a:xfrm>
            <a:off x="4363453" y="0"/>
            <a:ext cx="1796715" cy="1395663"/>
          </a:xfrm>
          <a:prstGeom prst="pentagon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Bücher</a:t>
            </a:r>
            <a:endParaRPr lang="pl-PL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b="1" dirty="0" err="1">
                <a:latin typeface="Goethe FF Clan" charset="0"/>
                <a:ea typeface="Goethe FF Clan" charset="0"/>
                <a:cs typeface="Goethe FF Clan" charset="0"/>
              </a:rPr>
              <a:t>l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esen</a:t>
            </a:r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.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9" name="Pięciokąt foremny 8"/>
          <p:cNvSpPr/>
          <p:nvPr/>
        </p:nvSpPr>
        <p:spPr>
          <a:xfrm>
            <a:off x="5674895" y="1114926"/>
            <a:ext cx="1796715" cy="1395663"/>
          </a:xfrm>
          <a:prstGeom prst="pentagon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Deutsch</a:t>
            </a:r>
            <a:endParaRPr lang="pl-PL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b="1" dirty="0" err="1">
                <a:latin typeface="Goethe FF Clan" charset="0"/>
                <a:ea typeface="Goethe FF Clan" charset="0"/>
                <a:cs typeface="Goethe FF Clan" charset="0"/>
              </a:rPr>
              <a:t>l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ernen</a:t>
            </a:r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.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0" name="Pięciokąt foremny 9"/>
          <p:cNvSpPr/>
          <p:nvPr/>
        </p:nvSpPr>
        <p:spPr>
          <a:xfrm>
            <a:off x="4716379" y="4880810"/>
            <a:ext cx="2269958" cy="1267326"/>
          </a:xfrm>
          <a:prstGeom prst="pentagon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Goethe FF Clan" charset="0"/>
                <a:ea typeface="Goethe FF Clan" charset="0"/>
                <a:cs typeface="Goethe FF Clan" charset="0"/>
              </a:rPr>
              <a:t>.</a:t>
            </a:r>
            <a:endParaRPr lang="pl-PL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1" name="Zaokrąglony prostokąt 10"/>
          <p:cNvSpPr/>
          <p:nvPr/>
        </p:nvSpPr>
        <p:spPr>
          <a:xfrm>
            <a:off x="10138611" y="3769895"/>
            <a:ext cx="1925052" cy="3088105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ch kann </a:t>
            </a:r>
          </a:p>
          <a:p>
            <a:pPr algn="r"/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du</a:t>
            </a:r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kannst</a:t>
            </a:r>
            <a:endParaRPr lang="pl-PL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er/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sie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/es kann</a:t>
            </a:r>
          </a:p>
          <a:p>
            <a:pPr algn="r"/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</a:p>
          <a:p>
            <a:pPr algn="r"/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wir 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können</a:t>
            </a:r>
            <a:endParaRPr lang="pl-PL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r"/>
            <a:r>
              <a:rPr lang="pl-PL" b="1" dirty="0" err="1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hr</a:t>
            </a:r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könnt</a:t>
            </a:r>
            <a:endParaRPr lang="pl-PL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r"/>
            <a:r>
              <a:rPr lang="pl-PL" b="1" dirty="0" err="1">
                <a:latin typeface="Goethe FF Clan" charset="0"/>
                <a:ea typeface="Goethe FF Clan" charset="0"/>
                <a:cs typeface="Goethe FF Clan" charset="0"/>
              </a:rPr>
              <a:t>s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ie</a:t>
            </a:r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/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Sie</a:t>
            </a:r>
            <a:r>
              <a:rPr lang="pl-PL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b="1" dirty="0" err="1" smtClean="0">
                <a:latin typeface="Goethe FF Clan" charset="0"/>
                <a:ea typeface="Goethe FF Clan" charset="0"/>
                <a:cs typeface="Goethe FF Clan" charset="0"/>
              </a:rPr>
              <a:t>können</a:t>
            </a:r>
            <a:endParaRPr lang="pl-PL" b="1" dirty="0" smtClean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2" name="Owal 11"/>
          <p:cNvSpPr/>
          <p:nvPr/>
        </p:nvSpPr>
        <p:spPr>
          <a:xfrm>
            <a:off x="2855495" y="5001125"/>
            <a:ext cx="1299410" cy="1171074"/>
          </a:xfrm>
          <a:prstGeom prst="ellipse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577515" y="5586662"/>
            <a:ext cx="1716506" cy="561474"/>
          </a:xfrm>
          <a:prstGeom prst="round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91731" y="775035"/>
            <a:ext cx="9704934" cy="6858000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417095" y="688794"/>
            <a:ext cx="385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Der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nächste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Termin </a:t>
            </a:r>
          </a:p>
          <a:p>
            <a:r>
              <a:rPr lang="pl-PL" sz="2000" b="1" dirty="0">
                <a:latin typeface="Goethe FF Clan" charset="0"/>
                <a:ea typeface="Goethe FF Clan" charset="0"/>
                <a:cs typeface="Goethe FF Clan" charset="0"/>
              </a:rPr>
              <a:t>	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Mittwoch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um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10:30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Uhr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endParaRPr lang="pl-PL" sz="20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2295" y="5883442"/>
            <a:ext cx="1732547" cy="974558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360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3"/>
          <p:cNvSpPr txBox="1"/>
          <p:nvPr/>
        </p:nvSpPr>
        <p:spPr>
          <a:xfrm>
            <a:off x="582465" y="938281"/>
            <a:ext cx="102303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smtClean="0"/>
              <a:t>Ich bin</a:t>
            </a:r>
            <a:r>
              <a:rPr lang="mr-IN" dirty="0" smtClean="0"/>
              <a:t>…</a:t>
            </a:r>
            <a:r>
              <a:rPr lang="pl-PL" dirty="0" smtClean="0"/>
              <a:t> 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582465" y="1544325"/>
            <a:ext cx="125386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smtClean="0"/>
              <a:t>Ich </a:t>
            </a:r>
            <a:r>
              <a:rPr lang="pl-PL" dirty="0" err="1" smtClean="0"/>
              <a:t>heiße</a:t>
            </a:r>
            <a:r>
              <a:rPr lang="mr-IN" dirty="0" smtClean="0"/>
              <a:t>…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6" name="PoleTekstowe 5"/>
          <p:cNvSpPr txBox="1"/>
          <p:nvPr/>
        </p:nvSpPr>
        <p:spPr>
          <a:xfrm>
            <a:off x="582465" y="2150369"/>
            <a:ext cx="165096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smtClean="0"/>
              <a:t>Ich </a:t>
            </a:r>
            <a:r>
              <a:rPr lang="pl-PL" dirty="0" err="1" smtClean="0"/>
              <a:t>wohne</a:t>
            </a:r>
            <a:r>
              <a:rPr lang="pl-PL" dirty="0" smtClean="0"/>
              <a:t> in</a:t>
            </a:r>
            <a:r>
              <a:rPr lang="mr-IN" dirty="0" smtClean="0"/>
              <a:t>…</a:t>
            </a: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09612" y="32084"/>
            <a:ext cx="7326630" cy="6858000"/>
          </a:xfrm>
          <a:prstGeom prst="rect">
            <a:avLst/>
          </a:prstGeom>
        </p:spPr>
      </p:pic>
      <p:sp>
        <p:nvSpPr>
          <p:cNvPr id="8" name="Zaokrąglony prostokąt 7"/>
          <p:cNvSpPr/>
          <p:nvPr/>
        </p:nvSpPr>
        <p:spPr>
          <a:xfrm>
            <a:off x="3737811" y="5863390"/>
            <a:ext cx="2277978" cy="994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35965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1429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n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die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Schule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2" name="Znak zakazu 1"/>
          <p:cNvSpPr/>
          <p:nvPr/>
        </p:nvSpPr>
        <p:spPr>
          <a:xfrm>
            <a:off x="326572" y="1636296"/>
            <a:ext cx="2517693" cy="2310062"/>
          </a:xfrm>
          <a:prstGeom prst="noSmoking">
            <a:avLst/>
          </a:prstGeom>
          <a:solidFill>
            <a:srgbClr val="DE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39628" y="1891347"/>
            <a:ext cx="7085671" cy="47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17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sz="2800" b="1" smtClean="0">
                <a:latin typeface="Goethe FF Clan" charset="0"/>
                <a:ea typeface="Goethe FF Clan" charset="0"/>
                <a:cs typeface="Goethe FF Clan" charset="0"/>
              </a:rPr>
              <a:t>n den Park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7" name="Znak zakazu 6"/>
          <p:cNvSpPr/>
          <p:nvPr/>
        </p:nvSpPr>
        <p:spPr>
          <a:xfrm>
            <a:off x="326572" y="1636296"/>
            <a:ext cx="2517693" cy="2310062"/>
          </a:xfrm>
          <a:prstGeom prst="noSmoking">
            <a:avLst/>
          </a:prstGeom>
          <a:solidFill>
            <a:srgbClr val="DE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6915" y="1959428"/>
            <a:ext cx="7082134" cy="47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52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n den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Supermarkt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4" name="Znak zakazu 3"/>
          <p:cNvSpPr/>
          <p:nvPr/>
        </p:nvSpPr>
        <p:spPr>
          <a:xfrm>
            <a:off x="326572" y="1636296"/>
            <a:ext cx="2517693" cy="2310062"/>
          </a:xfrm>
          <a:prstGeom prst="noSmoking">
            <a:avLst/>
          </a:prstGeom>
          <a:solidFill>
            <a:srgbClr val="DE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62845" y="1959428"/>
            <a:ext cx="7055163" cy="46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00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ns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Kino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4" name="Znak zakazu 3"/>
          <p:cNvSpPr/>
          <p:nvPr/>
        </p:nvSpPr>
        <p:spPr>
          <a:xfrm>
            <a:off x="326572" y="1636296"/>
            <a:ext cx="2517693" cy="2310062"/>
          </a:xfrm>
          <a:prstGeom prst="noSmoking">
            <a:avLst/>
          </a:prstGeom>
          <a:solidFill>
            <a:srgbClr val="DE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39630" y="1889423"/>
            <a:ext cx="7180456" cy="478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638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ns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Einkaufszentrum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4" name="Znak zakazu 3"/>
          <p:cNvSpPr/>
          <p:nvPr/>
        </p:nvSpPr>
        <p:spPr>
          <a:xfrm>
            <a:off x="326572" y="1636296"/>
            <a:ext cx="2517693" cy="2310062"/>
          </a:xfrm>
          <a:prstGeom prst="noSmoking">
            <a:avLst/>
          </a:prstGeom>
          <a:solidFill>
            <a:srgbClr val="DE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2227" y="1803311"/>
            <a:ext cx="7347858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2442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326572" y="483325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ns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Konzert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4" name="Znak zakazu 3"/>
          <p:cNvSpPr/>
          <p:nvPr/>
        </p:nvSpPr>
        <p:spPr>
          <a:xfrm>
            <a:off x="326572" y="1636296"/>
            <a:ext cx="2517693" cy="2310062"/>
          </a:xfrm>
          <a:prstGeom prst="noSmoking">
            <a:avLst/>
          </a:prstGeom>
          <a:solidFill>
            <a:srgbClr val="DE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2418" y="1657425"/>
            <a:ext cx="7347224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108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548640" y="1410789"/>
            <a:ext cx="4969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Goethe FF Clan" charset="0"/>
                <a:ea typeface="Goethe FF Clan" charset="0"/>
                <a:cs typeface="Goethe FF Clan" charset="0"/>
              </a:rPr>
              <a:t>Was kann ich </a:t>
            </a:r>
            <a:r>
              <a:rPr lang="pl-PL" sz="3600" b="1" dirty="0" err="1" smtClean="0">
                <a:latin typeface="Goethe FF Clan" charset="0"/>
                <a:ea typeface="Goethe FF Clan" charset="0"/>
                <a:cs typeface="Goethe FF Clan" charset="0"/>
              </a:rPr>
              <a:t>machen</a:t>
            </a:r>
            <a:r>
              <a:rPr lang="pl-PL" sz="36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  <a:endParaRPr lang="pl-PL" sz="36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7484" y="27271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7184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80</Words>
  <Application>Microsoft Macintosh PowerPoint</Application>
  <PresentationFormat>Niestandardowy</PresentationFormat>
  <Paragraphs>45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Ciecharowska</dc:creator>
  <cp:lastModifiedBy>Tomek</cp:lastModifiedBy>
  <cp:revision>9</cp:revision>
  <dcterms:created xsi:type="dcterms:W3CDTF">2020-03-15T20:59:40Z</dcterms:created>
  <dcterms:modified xsi:type="dcterms:W3CDTF">2020-03-24T11:34:08Z</dcterms:modified>
</cp:coreProperties>
</file>